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90" r:id="rId2"/>
    <p:sldId id="495" r:id="rId3"/>
    <p:sldId id="493" r:id="rId4"/>
    <p:sldId id="492" r:id="rId5"/>
    <p:sldId id="494" r:id="rId6"/>
    <p:sldId id="4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42BE80"/>
    <a:srgbClr val="153D7A"/>
    <a:srgbClr val="5ECCF4"/>
    <a:srgbClr val="144B7A"/>
    <a:srgbClr val="02893B"/>
    <a:srgbClr val="A51900"/>
    <a:srgbClr val="1A9ECC"/>
    <a:srgbClr val="7598B3"/>
    <a:srgbClr val="FF71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EE6897-1863-2820-C4EB-2866E9CE101E}" v="1016" dt="2023-09-25T17:41:34.787"/>
    <p1510:client id="{CBC0F209-419D-C54F-9387-84B35DF47DA3}" v="1027" dt="2023-09-25T20:58:16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5"/>
  </p:normalViewPr>
  <p:slideViewPr>
    <p:cSldViewPr snapToGrid="0">
      <p:cViewPr varScale="1">
        <p:scale>
          <a:sx n="101" d="100"/>
          <a:sy n="101" d="100"/>
        </p:scale>
        <p:origin x="19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ur, Deniz" userId="S::dg1822@ic.ac.uk::e26c0540-55e6-4d62-a773-01427b8ad2bb" providerId="AD" clId="Web-{3CB76E0D-6523-ECB3-06B4-7D2C2BFE1871}"/>
    <pc:docChg chg="modSld">
      <pc:chgData name="Gorur, Deniz" userId="S::dg1822@ic.ac.uk::e26c0540-55e6-4d62-a773-01427b8ad2bb" providerId="AD" clId="Web-{3CB76E0D-6523-ECB3-06B4-7D2C2BFE1871}" dt="2023-08-11T13:44:13.514" v="1" actId="20577"/>
      <pc:docMkLst>
        <pc:docMk/>
      </pc:docMkLst>
      <pc:sldChg chg="modSp">
        <pc:chgData name="Gorur, Deniz" userId="S::dg1822@ic.ac.uk::e26c0540-55e6-4d62-a773-01427b8ad2bb" providerId="AD" clId="Web-{3CB76E0D-6523-ECB3-06B4-7D2C2BFE1871}" dt="2023-08-11T13:44:13.514" v="1" actId="20577"/>
        <pc:sldMkLst>
          <pc:docMk/>
          <pc:sldMk cId="1078276808" sldId="479"/>
        </pc:sldMkLst>
        <pc:spChg chg="mod">
          <ac:chgData name="Gorur, Deniz" userId="S::dg1822@ic.ac.uk::e26c0540-55e6-4d62-a773-01427b8ad2bb" providerId="AD" clId="Web-{3CB76E0D-6523-ECB3-06B4-7D2C2BFE1871}" dt="2023-08-11T13:44:13.514" v="1" actId="20577"/>
          <ac:spMkLst>
            <pc:docMk/>
            <pc:sldMk cId="1078276808" sldId="479"/>
            <ac:spMk id="4" creationId="{94A19A83-4F38-3C93-61D7-00965C996805}"/>
          </ac:spMkLst>
        </pc:spChg>
      </pc:sldChg>
    </pc:docChg>
  </pc:docChgLst>
  <pc:docChgLst>
    <pc:chgData name="Dejl, Adam" userId="S::ad5518@ic.ac.uk::cc9467c0-1184-436c-b7c3-8848f32ce458" providerId="AD" clId="Web-{D4E49FB9-5BE0-F7E0-B9AE-A8B708ACE0B4}"/>
    <pc:docChg chg="modSld">
      <pc:chgData name="Dejl, Adam" userId="S::ad5518@ic.ac.uk::cc9467c0-1184-436c-b7c3-8848f32ce458" providerId="AD" clId="Web-{D4E49FB9-5BE0-F7E0-B9AE-A8B708ACE0B4}" dt="2023-09-24T16:22:50.872" v="20" actId="1076"/>
      <pc:docMkLst>
        <pc:docMk/>
      </pc:docMkLst>
      <pc:sldChg chg="addSp modSp">
        <pc:chgData name="Dejl, Adam" userId="S::ad5518@ic.ac.uk::cc9467c0-1184-436c-b7c3-8848f32ce458" providerId="AD" clId="Web-{D4E49FB9-5BE0-F7E0-B9AE-A8B708ACE0B4}" dt="2023-09-24T16:22:50.872" v="20" actId="1076"/>
        <pc:sldMkLst>
          <pc:docMk/>
          <pc:sldMk cId="915467535" sldId="491"/>
        </pc:sldMkLst>
        <pc:spChg chg="add mod">
          <ac:chgData name="Dejl, Adam" userId="S::ad5518@ic.ac.uk::cc9467c0-1184-436c-b7c3-8848f32ce458" providerId="AD" clId="Web-{D4E49FB9-5BE0-F7E0-B9AE-A8B708ACE0B4}" dt="2023-09-24T16:22:34.043" v="15" actId="1076"/>
          <ac:spMkLst>
            <pc:docMk/>
            <pc:sldMk cId="915467535" sldId="491"/>
            <ac:spMk id="6" creationId="{95D2DB70-EE8D-772B-9A12-A6763B705D41}"/>
          </ac:spMkLst>
        </pc:spChg>
        <pc:picChg chg="add mod">
          <ac:chgData name="Dejl, Adam" userId="S::ad5518@ic.ac.uk::cc9467c0-1184-436c-b7c3-8848f32ce458" providerId="AD" clId="Web-{D4E49FB9-5BE0-F7E0-B9AE-A8B708ACE0B4}" dt="2023-09-24T16:22:50.872" v="20" actId="1076"/>
          <ac:picMkLst>
            <pc:docMk/>
            <pc:sldMk cId="915467535" sldId="491"/>
            <ac:picMk id="7" creationId="{AF01AAC6-1F9F-8DFE-4436-8C4BAD0A9FA6}"/>
          </ac:picMkLst>
        </pc:picChg>
      </pc:sldChg>
    </pc:docChg>
  </pc:docChgLst>
  <pc:docChgLst>
    <pc:chgData name="Adam Dejl" userId="cc9467c0-1184-436c-b7c3-8848f32ce458" providerId="ADAL" clId="{8E1E764B-D872-334C-9F93-67C3664BA80C}"/>
    <pc:docChg chg="modSld">
      <pc:chgData name="Adam Dejl" userId="cc9467c0-1184-436c-b7c3-8848f32ce458" providerId="ADAL" clId="{8E1E764B-D872-334C-9F93-67C3664BA80C}" dt="2023-09-22T16:44:17.834" v="9" actId="20577"/>
      <pc:docMkLst>
        <pc:docMk/>
      </pc:docMkLst>
      <pc:sldChg chg="modSp">
        <pc:chgData name="Adam Dejl" userId="cc9467c0-1184-436c-b7c3-8848f32ce458" providerId="ADAL" clId="{8E1E764B-D872-334C-9F93-67C3664BA80C}" dt="2023-09-22T16:44:17.834" v="9" actId="20577"/>
        <pc:sldMkLst>
          <pc:docMk/>
          <pc:sldMk cId="4260641672" sldId="492"/>
        </pc:sldMkLst>
        <pc:spChg chg="mod">
          <ac:chgData name="Adam Dejl" userId="cc9467c0-1184-436c-b7c3-8848f32ce458" providerId="ADAL" clId="{8E1E764B-D872-334C-9F93-67C3664BA80C}" dt="2023-09-22T16:44:17.834" v="9" actId="20577"/>
          <ac:spMkLst>
            <pc:docMk/>
            <pc:sldMk cId="4260641672" sldId="492"/>
            <ac:spMk id="2" creationId="{35E7F334-5286-49F7-AF5B-BE28044C4E24}"/>
          </ac:spMkLst>
        </pc:spChg>
      </pc:sldChg>
    </pc:docChg>
  </pc:docChgLst>
  <pc:docChgLst>
    <pc:chgData name="Gorur, Deniz" userId="e26c0540-55e6-4d62-a773-01427b8ad2bb" providerId="ADAL" clId="{52F60410-4C4A-EF44-BEC8-9F91A0C2C8C1}"/>
    <pc:docChg chg="undo custSel addSld delSld modSld sldOrd modMainMaster">
      <pc:chgData name="Gorur, Deniz" userId="e26c0540-55e6-4d62-a773-01427b8ad2bb" providerId="ADAL" clId="{52F60410-4C4A-EF44-BEC8-9F91A0C2C8C1}" dt="2023-09-22T10:31:39.596" v="2326" actId="20577"/>
      <pc:docMkLst>
        <pc:docMk/>
      </pc:docMkLst>
      <pc:sldChg chg="modSp del mod">
        <pc:chgData name="Gorur, Deniz" userId="e26c0540-55e6-4d62-a773-01427b8ad2bb" providerId="ADAL" clId="{52F60410-4C4A-EF44-BEC8-9F91A0C2C8C1}" dt="2023-09-21T11:40:03.650" v="228" actId="2696"/>
        <pc:sldMkLst>
          <pc:docMk/>
          <pc:sldMk cId="4282003340" sldId="473"/>
        </pc:sldMkLst>
        <pc:spChg chg="mod">
          <ac:chgData name="Gorur, Deniz" userId="e26c0540-55e6-4d62-a773-01427b8ad2bb" providerId="ADAL" clId="{52F60410-4C4A-EF44-BEC8-9F91A0C2C8C1}" dt="2023-09-21T11:37:56.271" v="91" actId="20577"/>
          <ac:spMkLst>
            <pc:docMk/>
            <pc:sldMk cId="4282003340" sldId="473"/>
            <ac:spMk id="7" creationId="{E6D49013-D3B6-847E-257A-8027847C2ADB}"/>
          </ac:spMkLst>
        </pc:spChg>
      </pc:sldChg>
      <pc:sldChg chg="modSp mod ord modAnim">
        <pc:chgData name="Gorur, Deniz" userId="e26c0540-55e6-4d62-a773-01427b8ad2bb" providerId="ADAL" clId="{52F60410-4C4A-EF44-BEC8-9F91A0C2C8C1}" dt="2023-09-22T10:24:15.775" v="2270" actId="20577"/>
        <pc:sldMkLst>
          <pc:docMk/>
          <pc:sldMk cId="1844538075" sldId="474"/>
        </pc:sldMkLst>
        <pc:spChg chg="mod">
          <ac:chgData name="Gorur, Deniz" userId="e26c0540-55e6-4d62-a773-01427b8ad2bb" providerId="ADAL" clId="{52F60410-4C4A-EF44-BEC8-9F91A0C2C8C1}" dt="2023-09-21T11:42:26.510" v="295" actId="20577"/>
          <ac:spMkLst>
            <pc:docMk/>
            <pc:sldMk cId="1844538075" sldId="474"/>
            <ac:spMk id="5" creationId="{AA5F1386-32B2-CD88-C2B9-7852E230DE04}"/>
          </ac:spMkLst>
        </pc:spChg>
        <pc:spChg chg="mod">
          <ac:chgData name="Gorur, Deniz" userId="e26c0540-55e6-4d62-a773-01427b8ad2bb" providerId="ADAL" clId="{52F60410-4C4A-EF44-BEC8-9F91A0C2C8C1}" dt="2023-09-22T09:45:24.997" v="2228" actId="20577"/>
          <ac:spMkLst>
            <pc:docMk/>
            <pc:sldMk cId="1844538075" sldId="474"/>
            <ac:spMk id="9" creationId="{5E9224C7-5AF8-01C0-2CD3-12512E61EE15}"/>
          </ac:spMkLst>
        </pc:spChg>
        <pc:spChg chg="mod">
          <ac:chgData name="Gorur, Deniz" userId="e26c0540-55e6-4d62-a773-01427b8ad2bb" providerId="ADAL" clId="{52F60410-4C4A-EF44-BEC8-9F91A0C2C8C1}" dt="2023-09-22T10:24:15.775" v="2270" actId="20577"/>
          <ac:spMkLst>
            <pc:docMk/>
            <pc:sldMk cId="1844538075" sldId="474"/>
            <ac:spMk id="58" creationId="{B03ACA42-0DC6-D04E-8F6F-4528B15D7188}"/>
          </ac:spMkLst>
        </pc:spChg>
      </pc:sldChg>
      <pc:sldChg chg="modSp mod">
        <pc:chgData name="Gorur, Deniz" userId="e26c0540-55e6-4d62-a773-01427b8ad2bb" providerId="ADAL" clId="{52F60410-4C4A-EF44-BEC8-9F91A0C2C8C1}" dt="2023-09-21T11:42:21.403" v="293" actId="20577"/>
        <pc:sldMkLst>
          <pc:docMk/>
          <pc:sldMk cId="1334062097" sldId="475"/>
        </pc:sldMkLst>
        <pc:spChg chg="mod">
          <ac:chgData name="Gorur, Deniz" userId="e26c0540-55e6-4d62-a773-01427b8ad2bb" providerId="ADAL" clId="{52F60410-4C4A-EF44-BEC8-9F91A0C2C8C1}" dt="2023-09-21T11:42:21.403" v="293" actId="20577"/>
          <ac:spMkLst>
            <pc:docMk/>
            <pc:sldMk cId="1334062097" sldId="475"/>
            <ac:spMk id="6" creationId="{C8971C7A-99D5-6B93-A131-68E851AABF94}"/>
          </ac:spMkLst>
        </pc:spChg>
      </pc:sldChg>
      <pc:sldChg chg="modSp mod ord modAnim">
        <pc:chgData name="Gorur, Deniz" userId="e26c0540-55e6-4d62-a773-01427b8ad2bb" providerId="ADAL" clId="{52F60410-4C4A-EF44-BEC8-9F91A0C2C8C1}" dt="2023-09-22T09:45:08.257" v="2223" actId="20577"/>
        <pc:sldMkLst>
          <pc:docMk/>
          <pc:sldMk cId="3539090927" sldId="476"/>
        </pc:sldMkLst>
        <pc:spChg chg="mod">
          <ac:chgData name="Gorur, Deniz" userId="e26c0540-55e6-4d62-a773-01427b8ad2bb" providerId="ADAL" clId="{52F60410-4C4A-EF44-BEC8-9F91A0C2C8C1}" dt="2023-09-21T11:42:32.253" v="297" actId="20577"/>
          <ac:spMkLst>
            <pc:docMk/>
            <pc:sldMk cId="3539090927" sldId="476"/>
            <ac:spMk id="6" creationId="{6CBD9924-9653-EAB2-6DED-A77E51B2CAD9}"/>
          </ac:spMkLst>
        </pc:spChg>
        <pc:spChg chg="mod">
          <ac:chgData name="Gorur, Deniz" userId="e26c0540-55e6-4d62-a773-01427b8ad2bb" providerId="ADAL" clId="{52F60410-4C4A-EF44-BEC8-9F91A0C2C8C1}" dt="2023-09-22T09:45:08.257" v="2223" actId="20577"/>
          <ac:spMkLst>
            <pc:docMk/>
            <pc:sldMk cId="3539090927" sldId="476"/>
            <ac:spMk id="23" creationId="{D1FB9405-CC73-0388-6CB8-8E1DDF5EA341}"/>
          </ac:spMkLst>
        </pc:spChg>
        <pc:picChg chg="mod">
          <ac:chgData name="Gorur, Deniz" userId="e26c0540-55e6-4d62-a773-01427b8ad2bb" providerId="ADAL" clId="{52F60410-4C4A-EF44-BEC8-9F91A0C2C8C1}" dt="2023-09-21T11:50:08.974" v="323" actId="1038"/>
          <ac:picMkLst>
            <pc:docMk/>
            <pc:sldMk cId="3539090927" sldId="476"/>
            <ac:picMk id="3" creationId="{A98FF2D5-BD15-1693-CC83-6238F317A423}"/>
          </ac:picMkLst>
        </pc:picChg>
      </pc:sldChg>
      <pc:sldChg chg="modSp mod">
        <pc:chgData name="Gorur, Deniz" userId="e26c0540-55e6-4d62-a773-01427b8ad2bb" providerId="ADAL" clId="{52F60410-4C4A-EF44-BEC8-9F91A0C2C8C1}" dt="2023-09-21T11:42:15.914" v="291" actId="20577"/>
        <pc:sldMkLst>
          <pc:docMk/>
          <pc:sldMk cId="4133479576" sldId="478"/>
        </pc:sldMkLst>
        <pc:spChg chg="mod">
          <ac:chgData name="Gorur, Deniz" userId="e26c0540-55e6-4d62-a773-01427b8ad2bb" providerId="ADAL" clId="{52F60410-4C4A-EF44-BEC8-9F91A0C2C8C1}" dt="2023-09-21T11:42:15.914" v="291" actId="20577"/>
          <ac:spMkLst>
            <pc:docMk/>
            <pc:sldMk cId="4133479576" sldId="478"/>
            <ac:spMk id="30" creationId="{F4BA3E6E-3B4A-5D7D-3E71-2267EB202603}"/>
          </ac:spMkLst>
        </pc:spChg>
      </pc:sldChg>
      <pc:sldChg chg="modSp mod">
        <pc:chgData name="Gorur, Deniz" userId="e26c0540-55e6-4d62-a773-01427b8ad2bb" providerId="ADAL" clId="{52F60410-4C4A-EF44-BEC8-9F91A0C2C8C1}" dt="2023-09-21T11:42:10.705" v="289" actId="20577"/>
        <pc:sldMkLst>
          <pc:docMk/>
          <pc:sldMk cId="1078276808" sldId="479"/>
        </pc:sldMkLst>
        <pc:spChg chg="mod">
          <ac:chgData name="Gorur, Deniz" userId="e26c0540-55e6-4d62-a773-01427b8ad2bb" providerId="ADAL" clId="{52F60410-4C4A-EF44-BEC8-9F91A0C2C8C1}" dt="2023-09-21T11:42:10.705" v="289" actId="20577"/>
          <ac:spMkLst>
            <pc:docMk/>
            <pc:sldMk cId="1078276808" sldId="479"/>
            <ac:spMk id="4" creationId="{94A19A83-4F38-3C93-61D7-00965C996805}"/>
          </ac:spMkLst>
        </pc:spChg>
      </pc:sldChg>
      <pc:sldChg chg="modSp mod">
        <pc:chgData name="Gorur, Deniz" userId="e26c0540-55e6-4d62-a773-01427b8ad2bb" providerId="ADAL" clId="{52F60410-4C4A-EF44-BEC8-9F91A0C2C8C1}" dt="2023-09-21T11:42:05.580" v="287" actId="20577"/>
        <pc:sldMkLst>
          <pc:docMk/>
          <pc:sldMk cId="741090599" sldId="480"/>
        </pc:sldMkLst>
        <pc:spChg chg="mod">
          <ac:chgData name="Gorur, Deniz" userId="e26c0540-55e6-4d62-a773-01427b8ad2bb" providerId="ADAL" clId="{52F60410-4C4A-EF44-BEC8-9F91A0C2C8C1}" dt="2023-09-21T11:42:05.580" v="287" actId="20577"/>
          <ac:spMkLst>
            <pc:docMk/>
            <pc:sldMk cId="741090599" sldId="480"/>
            <ac:spMk id="8" creationId="{3C9339A9-624F-D5B8-E683-990BAEC36269}"/>
          </ac:spMkLst>
        </pc:spChg>
      </pc:sldChg>
      <pc:sldChg chg="mod ord modShow">
        <pc:chgData name="Gorur, Deniz" userId="e26c0540-55e6-4d62-a773-01427b8ad2bb" providerId="ADAL" clId="{52F60410-4C4A-EF44-BEC8-9F91A0C2C8C1}" dt="2023-09-21T11:41:50.711" v="283" actId="20578"/>
        <pc:sldMkLst>
          <pc:docMk/>
          <pc:sldMk cId="3442608550" sldId="481"/>
        </pc:sldMkLst>
      </pc:sldChg>
      <pc:sldChg chg="modSp mod">
        <pc:chgData name="Gorur, Deniz" userId="e26c0540-55e6-4d62-a773-01427b8ad2bb" providerId="ADAL" clId="{52F60410-4C4A-EF44-BEC8-9F91A0C2C8C1}" dt="2023-09-21T11:37:24.279" v="65" actId="20577"/>
        <pc:sldMkLst>
          <pc:docMk/>
          <pc:sldMk cId="3952737839" sldId="484"/>
        </pc:sldMkLst>
        <pc:spChg chg="mod">
          <ac:chgData name="Gorur, Deniz" userId="e26c0540-55e6-4d62-a773-01427b8ad2bb" providerId="ADAL" clId="{52F60410-4C4A-EF44-BEC8-9F91A0C2C8C1}" dt="2023-09-21T11:37:24.279" v="65" actId="20577"/>
          <ac:spMkLst>
            <pc:docMk/>
            <pc:sldMk cId="3952737839" sldId="484"/>
            <ac:spMk id="2" creationId="{915A72D4-25D2-D6B8-02D7-0D72725C5FAC}"/>
          </ac:spMkLst>
        </pc:spChg>
      </pc:sldChg>
      <pc:sldChg chg="new del">
        <pc:chgData name="Gorur, Deniz" userId="e26c0540-55e6-4d62-a773-01427b8ad2bb" providerId="ADAL" clId="{52F60410-4C4A-EF44-BEC8-9F91A0C2C8C1}" dt="2023-09-21T11:34:57.823" v="59" actId="680"/>
        <pc:sldMkLst>
          <pc:docMk/>
          <pc:sldMk cId="3426088542" sldId="485"/>
        </pc:sldMkLst>
      </pc:sldChg>
      <pc:sldChg chg="modSp add mod ord">
        <pc:chgData name="Gorur, Deniz" userId="e26c0540-55e6-4d62-a773-01427b8ad2bb" providerId="ADAL" clId="{52F60410-4C4A-EF44-BEC8-9F91A0C2C8C1}" dt="2023-09-21T11:43:20.445" v="301" actId="20578"/>
        <pc:sldMkLst>
          <pc:docMk/>
          <pc:sldMk cId="3235359974" sldId="487"/>
        </pc:sldMkLst>
        <pc:spChg chg="mod">
          <ac:chgData name="Gorur, Deniz" userId="e26c0540-55e6-4d62-a773-01427b8ad2bb" providerId="ADAL" clId="{52F60410-4C4A-EF44-BEC8-9F91A0C2C8C1}" dt="2023-09-21T11:42:37.323" v="299" actId="20577"/>
          <ac:spMkLst>
            <pc:docMk/>
            <pc:sldMk cId="3235359974" sldId="487"/>
            <ac:spMk id="4" creationId="{23A1E702-D21E-DA14-FC79-58AF4C897C92}"/>
          </ac:spMkLst>
        </pc:spChg>
      </pc:sldChg>
      <pc:sldChg chg="addSp delSp modSp add mod delAnim modAnim modNotesTx">
        <pc:chgData name="Gorur, Deniz" userId="e26c0540-55e6-4d62-a773-01427b8ad2bb" providerId="ADAL" clId="{52F60410-4C4A-EF44-BEC8-9F91A0C2C8C1}" dt="2023-09-22T10:31:39.596" v="2326" actId="20577"/>
        <pc:sldMkLst>
          <pc:docMk/>
          <pc:sldMk cId="4210289013" sldId="489"/>
        </pc:sldMkLst>
        <pc:spChg chg="mod">
          <ac:chgData name="Gorur, Deniz" userId="e26c0540-55e6-4d62-a773-01427b8ad2bb" providerId="ADAL" clId="{52F60410-4C4A-EF44-BEC8-9F91A0C2C8C1}" dt="2023-09-21T11:58:16.594" v="567" actId="20577"/>
          <ac:spMkLst>
            <pc:docMk/>
            <pc:sldMk cId="4210289013" sldId="489"/>
            <ac:spMk id="2" creationId="{2DAAA83D-8A6D-28A5-8706-8A3F8A2367B0}"/>
          </ac:spMkLst>
        </pc:spChg>
        <pc:spChg chg="add mod">
          <ac:chgData name="Gorur, Deniz" userId="e26c0540-55e6-4d62-a773-01427b8ad2bb" providerId="ADAL" clId="{52F60410-4C4A-EF44-BEC8-9F91A0C2C8C1}" dt="2023-09-22T10:31:39.596" v="2326" actId="20577"/>
          <ac:spMkLst>
            <pc:docMk/>
            <pc:sldMk cId="4210289013" sldId="489"/>
            <ac:spMk id="3" creationId="{16C3E005-6EE8-1524-120A-D66D0E191E6F}"/>
          </ac:spMkLst>
        </pc:spChg>
        <pc:spChg chg="mod">
          <ac:chgData name="Gorur, Deniz" userId="e26c0540-55e6-4d62-a773-01427b8ad2bb" providerId="ADAL" clId="{52F60410-4C4A-EF44-BEC8-9F91A0C2C8C1}" dt="2023-09-21T11:42:01.288" v="285" actId="20577"/>
          <ac:spMkLst>
            <pc:docMk/>
            <pc:sldMk cId="4210289013" sldId="489"/>
            <ac:spMk id="4" creationId="{23A1E702-D21E-DA14-FC79-58AF4C897C92}"/>
          </ac:spMkLst>
        </pc:spChg>
        <pc:spChg chg="mod">
          <ac:chgData name="Gorur, Deniz" userId="e26c0540-55e6-4d62-a773-01427b8ad2bb" providerId="ADAL" clId="{52F60410-4C4A-EF44-BEC8-9F91A0C2C8C1}" dt="2023-09-22T08:38:02.958" v="864"/>
          <ac:spMkLst>
            <pc:docMk/>
            <pc:sldMk cId="4210289013" sldId="489"/>
            <ac:spMk id="14" creationId="{F656557D-C1F3-B87D-D165-5E5B477FFC55}"/>
          </ac:spMkLst>
        </pc:spChg>
        <pc:spChg chg="mod">
          <ac:chgData name="Gorur, Deniz" userId="e26c0540-55e6-4d62-a773-01427b8ad2bb" providerId="ADAL" clId="{52F60410-4C4A-EF44-BEC8-9F91A0C2C8C1}" dt="2023-09-22T08:38:02.958" v="864"/>
          <ac:spMkLst>
            <pc:docMk/>
            <pc:sldMk cId="4210289013" sldId="489"/>
            <ac:spMk id="15" creationId="{B2B8C1BE-D144-CF92-46B9-564B7D40CC3B}"/>
          </ac:spMkLst>
        </pc:spChg>
        <pc:spChg chg="mod">
          <ac:chgData name="Gorur, Deniz" userId="e26c0540-55e6-4d62-a773-01427b8ad2bb" providerId="ADAL" clId="{52F60410-4C4A-EF44-BEC8-9F91A0C2C8C1}" dt="2023-09-22T08:38:02.958" v="864"/>
          <ac:spMkLst>
            <pc:docMk/>
            <pc:sldMk cId="4210289013" sldId="489"/>
            <ac:spMk id="16" creationId="{69B73049-154F-8180-AAC0-9CA47D37CBCF}"/>
          </ac:spMkLst>
        </pc:spChg>
        <pc:spChg chg="mod">
          <ac:chgData name="Gorur, Deniz" userId="e26c0540-55e6-4d62-a773-01427b8ad2bb" providerId="ADAL" clId="{52F60410-4C4A-EF44-BEC8-9F91A0C2C8C1}" dt="2023-09-22T08:38:02.958" v="864"/>
          <ac:spMkLst>
            <pc:docMk/>
            <pc:sldMk cId="4210289013" sldId="489"/>
            <ac:spMk id="17" creationId="{65893505-4671-FC7E-B2C1-87CB5B5F5D5E}"/>
          </ac:spMkLst>
        </pc:spChg>
        <pc:spChg chg="del mod">
          <ac:chgData name="Gorur, Deniz" userId="e26c0540-55e6-4d62-a773-01427b8ad2bb" providerId="ADAL" clId="{52F60410-4C4A-EF44-BEC8-9F91A0C2C8C1}" dt="2023-09-22T08:36:00.621" v="655" actId="478"/>
          <ac:spMkLst>
            <pc:docMk/>
            <pc:sldMk cId="4210289013" sldId="489"/>
            <ac:spMk id="26" creationId="{24977A7E-29CF-D400-E85D-079F495C5A58}"/>
          </ac:spMkLst>
        </pc:spChg>
        <pc:grpChg chg="add mod">
          <ac:chgData name="Gorur, Deniz" userId="e26c0540-55e6-4d62-a773-01427b8ad2bb" providerId="ADAL" clId="{52F60410-4C4A-EF44-BEC8-9F91A0C2C8C1}" dt="2023-09-22T09:44:21.985" v="2219" actId="1076"/>
          <ac:grpSpMkLst>
            <pc:docMk/>
            <pc:sldMk cId="4210289013" sldId="489"/>
            <ac:grpSpMk id="5" creationId="{AD64B71C-36ED-908F-C2CC-65013C022E9F}"/>
          </ac:grpSpMkLst>
        </pc:grpChg>
        <pc:graphicFrameChg chg="del mod">
          <ac:chgData name="Gorur, Deniz" userId="e26c0540-55e6-4d62-a773-01427b8ad2bb" providerId="ADAL" clId="{52F60410-4C4A-EF44-BEC8-9F91A0C2C8C1}" dt="2023-09-22T08:35:57.213" v="653" actId="478"/>
          <ac:graphicFrameMkLst>
            <pc:docMk/>
            <pc:sldMk cId="4210289013" sldId="489"/>
            <ac:graphicFrameMk id="9" creationId="{780DE4DE-C7D8-C4A8-1021-665F5E45DD0D}"/>
          </ac:graphicFrameMkLst>
        </pc:graphicFrameChg>
        <pc:picChg chg="mod">
          <ac:chgData name="Gorur, Deniz" userId="e26c0540-55e6-4d62-a773-01427b8ad2bb" providerId="ADAL" clId="{52F60410-4C4A-EF44-BEC8-9F91A0C2C8C1}" dt="2023-09-22T08:38:02.958" v="864"/>
          <ac:picMkLst>
            <pc:docMk/>
            <pc:sldMk cId="4210289013" sldId="489"/>
            <ac:picMk id="6" creationId="{3FB7CF83-506F-10BC-BF01-6C89288B41CC}"/>
          </ac:picMkLst>
        </pc:picChg>
        <pc:picChg chg="mod">
          <ac:chgData name="Gorur, Deniz" userId="e26c0540-55e6-4d62-a773-01427b8ad2bb" providerId="ADAL" clId="{52F60410-4C4A-EF44-BEC8-9F91A0C2C8C1}" dt="2023-09-22T08:38:02.958" v="864"/>
          <ac:picMkLst>
            <pc:docMk/>
            <pc:sldMk cId="4210289013" sldId="489"/>
            <ac:picMk id="7" creationId="{8983A6AD-5DB3-0805-0B73-51AB5EDE8865}"/>
          </ac:picMkLst>
        </pc:picChg>
        <pc:picChg chg="mod">
          <ac:chgData name="Gorur, Deniz" userId="e26c0540-55e6-4d62-a773-01427b8ad2bb" providerId="ADAL" clId="{52F60410-4C4A-EF44-BEC8-9F91A0C2C8C1}" dt="2023-09-22T08:38:02.958" v="864"/>
          <ac:picMkLst>
            <pc:docMk/>
            <pc:sldMk cId="4210289013" sldId="489"/>
            <ac:picMk id="8" creationId="{65EF0149-C650-E3CB-47F8-D1C41DC433B4}"/>
          </ac:picMkLst>
        </pc:picChg>
        <pc:picChg chg="mod">
          <ac:chgData name="Gorur, Deniz" userId="e26c0540-55e6-4d62-a773-01427b8ad2bb" providerId="ADAL" clId="{52F60410-4C4A-EF44-BEC8-9F91A0C2C8C1}" dt="2023-09-22T08:38:02.958" v="864"/>
          <ac:picMkLst>
            <pc:docMk/>
            <pc:sldMk cId="4210289013" sldId="489"/>
            <ac:picMk id="10" creationId="{64845339-1A8B-9C49-8F9D-7E7BF5A15CF3}"/>
          </ac:picMkLst>
        </pc:pic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11" creationId="{DFE1E428-BF92-8E83-F890-9437C90970D8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12" creationId="{149FDE84-F90A-536E-A9A1-36C5150AE1C0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13" creationId="{678FDB2C-6556-C0EF-DCAD-79001EC65517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18" creationId="{A9EC67D7-F979-4A40-32A3-192815ADB2F0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19" creationId="{58CDB27D-668C-D90A-9D72-F303E00B13A8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20" creationId="{96242204-B82C-0340-0846-A1BB236653EC}"/>
          </ac:cxnSpMkLst>
        </pc:cxnChg>
        <pc:cxnChg chg="mod">
          <ac:chgData name="Gorur, Deniz" userId="e26c0540-55e6-4d62-a773-01427b8ad2bb" providerId="ADAL" clId="{52F60410-4C4A-EF44-BEC8-9F91A0C2C8C1}" dt="2023-09-22T08:38:02.958" v="864"/>
          <ac:cxnSpMkLst>
            <pc:docMk/>
            <pc:sldMk cId="4210289013" sldId="489"/>
            <ac:cxnSpMk id="21" creationId="{6464999B-EC04-9C4C-82C5-59B120D5C16E}"/>
          </ac:cxnSpMkLst>
        </pc:cxnChg>
      </pc:sldChg>
      <pc:sldChg chg="modSp add mod">
        <pc:chgData name="Gorur, Deniz" userId="e26c0540-55e6-4d62-a773-01427b8ad2bb" providerId="ADAL" clId="{52F60410-4C4A-EF44-BEC8-9F91A0C2C8C1}" dt="2023-09-22T09:50:54.918" v="2259" actId="20577"/>
        <pc:sldMkLst>
          <pc:docMk/>
          <pc:sldMk cId="26701177" sldId="490"/>
        </pc:sldMkLst>
        <pc:spChg chg="mod">
          <ac:chgData name="Gorur, Deniz" userId="e26c0540-55e6-4d62-a773-01427b8ad2bb" providerId="ADAL" clId="{52F60410-4C4A-EF44-BEC8-9F91A0C2C8C1}" dt="2023-09-22T09:50:54.918" v="2259" actId="20577"/>
          <ac:spMkLst>
            <pc:docMk/>
            <pc:sldMk cId="26701177" sldId="490"/>
            <ac:spMk id="7" creationId="{E6D49013-D3B6-847E-257A-8027847C2ADB}"/>
          </ac:spMkLst>
        </pc:spChg>
      </pc:sldChg>
      <pc:sldChg chg="add del">
        <pc:chgData name="Gorur, Deniz" userId="e26c0540-55e6-4d62-a773-01427b8ad2bb" providerId="ADAL" clId="{52F60410-4C4A-EF44-BEC8-9F91A0C2C8C1}" dt="2023-09-21T11:38:12.747" v="93"/>
        <pc:sldMkLst>
          <pc:docMk/>
          <pc:sldMk cId="373445073" sldId="490"/>
        </pc:sldMkLst>
      </pc:sldChg>
      <pc:sldChg chg="modSp new mod ord modShow">
        <pc:chgData name="Gorur, Deniz" userId="e26c0540-55e6-4d62-a773-01427b8ad2bb" providerId="ADAL" clId="{52F60410-4C4A-EF44-BEC8-9F91A0C2C8C1}" dt="2023-09-22T08:54:46.428" v="2071" actId="729"/>
        <pc:sldMkLst>
          <pc:docMk/>
          <pc:sldMk cId="444245612" sldId="491"/>
        </pc:sldMkLst>
        <pc:spChg chg="mod">
          <ac:chgData name="Gorur, Deniz" userId="e26c0540-55e6-4d62-a773-01427b8ad2bb" providerId="ADAL" clId="{52F60410-4C4A-EF44-BEC8-9F91A0C2C8C1}" dt="2023-09-21T11:58:29.585" v="602" actId="20577"/>
          <ac:spMkLst>
            <pc:docMk/>
            <pc:sldMk cId="444245612" sldId="491"/>
            <ac:spMk id="2" creationId="{BD360100-2227-3A0A-7F90-B946061B01FF}"/>
          </ac:spMkLst>
        </pc:spChg>
        <pc:spChg chg="mod">
          <ac:chgData name="Gorur, Deniz" userId="e26c0540-55e6-4d62-a773-01427b8ad2bb" providerId="ADAL" clId="{52F60410-4C4A-EF44-BEC8-9F91A0C2C8C1}" dt="2023-09-22T08:42:32.845" v="1113" actId="20577"/>
          <ac:spMkLst>
            <pc:docMk/>
            <pc:sldMk cId="444245612" sldId="491"/>
            <ac:spMk id="3" creationId="{A27B2F04-E8E1-17F7-8FBE-21197B573E05}"/>
          </ac:spMkLst>
        </pc:spChg>
      </pc:sldChg>
      <pc:sldChg chg="modSp new mod modAnim">
        <pc:chgData name="Gorur, Deniz" userId="e26c0540-55e6-4d62-a773-01427b8ad2bb" providerId="ADAL" clId="{52F60410-4C4A-EF44-BEC8-9F91A0C2C8C1}" dt="2023-09-22T10:27:23.226" v="2271"/>
        <pc:sldMkLst>
          <pc:docMk/>
          <pc:sldMk cId="2387089604" sldId="492"/>
        </pc:sldMkLst>
        <pc:spChg chg="mod">
          <ac:chgData name="Gorur, Deniz" userId="e26c0540-55e6-4d62-a773-01427b8ad2bb" providerId="ADAL" clId="{52F60410-4C4A-EF44-BEC8-9F91A0C2C8C1}" dt="2023-09-21T11:58:49.510" v="636" actId="20577"/>
          <ac:spMkLst>
            <pc:docMk/>
            <pc:sldMk cId="2387089604" sldId="492"/>
            <ac:spMk id="2" creationId="{58F167AB-0FC6-5E0F-CD34-367ECB6C39BA}"/>
          </ac:spMkLst>
        </pc:spChg>
        <pc:spChg chg="mod">
          <ac:chgData name="Gorur, Deniz" userId="e26c0540-55e6-4d62-a773-01427b8ad2bb" providerId="ADAL" clId="{52F60410-4C4A-EF44-BEC8-9F91A0C2C8C1}" dt="2023-09-22T09:43:33.818" v="2192" actId="20577"/>
          <ac:spMkLst>
            <pc:docMk/>
            <pc:sldMk cId="2387089604" sldId="492"/>
            <ac:spMk id="3" creationId="{5069F568-B1C8-C8C5-2982-B02C62141144}"/>
          </ac:spMkLst>
        </pc:spChg>
      </pc:sldChg>
      <pc:sldMasterChg chg="modSp mod">
        <pc:chgData name="Gorur, Deniz" userId="e26c0540-55e6-4d62-a773-01427b8ad2bb" providerId="ADAL" clId="{52F60410-4C4A-EF44-BEC8-9F91A0C2C8C1}" dt="2023-09-21T11:41:22.988" v="282" actId="20577"/>
        <pc:sldMasterMkLst>
          <pc:docMk/>
          <pc:sldMasterMk cId="683273227" sldId="2147483648"/>
        </pc:sldMasterMkLst>
        <pc:spChg chg="mod">
          <ac:chgData name="Gorur, Deniz" userId="e26c0540-55e6-4d62-a773-01427b8ad2bb" providerId="ADAL" clId="{52F60410-4C4A-EF44-BEC8-9F91A0C2C8C1}" dt="2023-09-21T11:41:22.988" v="282" actId="20577"/>
          <ac:spMkLst>
            <pc:docMk/>
            <pc:sldMasterMk cId="683273227" sldId="2147483648"/>
            <ac:spMk id="7" creationId="{00000000-0000-0000-0000-000000000000}"/>
          </ac:spMkLst>
        </pc:spChg>
      </pc:sldMasterChg>
    </pc:docChg>
  </pc:docChgLst>
  <pc:docChgLst>
    <pc:chgData name="Gorur, Deniz" userId="e26c0540-55e6-4d62-a773-01427b8ad2bb" providerId="ADAL" clId="{2DB00992-ACFD-AB4C-A07D-7C40B25C1E80}"/>
    <pc:docChg chg="undo redo custSel addSld modSld">
      <pc:chgData name="Gorur, Deniz" userId="e26c0540-55e6-4d62-a773-01427b8ad2bb" providerId="ADAL" clId="{2DB00992-ACFD-AB4C-A07D-7C40B25C1E80}" dt="2023-09-04T08:02:38.193" v="145"/>
      <pc:docMkLst>
        <pc:docMk/>
      </pc:docMkLst>
      <pc:sldChg chg="addSp delSp modSp mod modAnim">
        <pc:chgData name="Gorur, Deniz" userId="e26c0540-55e6-4d62-a773-01427b8ad2bb" providerId="ADAL" clId="{2DB00992-ACFD-AB4C-A07D-7C40B25C1E80}" dt="2023-09-04T06:40:00.963" v="102"/>
        <pc:sldMkLst>
          <pc:docMk/>
          <pc:sldMk cId="1844538075" sldId="474"/>
        </pc:sldMkLst>
        <pc:spChg chg="mod">
          <ac:chgData name="Gorur, Deniz" userId="e26c0540-55e6-4d62-a773-01427b8ad2bb" providerId="ADAL" clId="{2DB00992-ACFD-AB4C-A07D-7C40B25C1E80}" dt="2023-09-02T12:33:49.480" v="63" actId="20577"/>
          <ac:spMkLst>
            <pc:docMk/>
            <pc:sldMk cId="1844538075" sldId="474"/>
            <ac:spMk id="5" creationId="{AA5F1386-32B2-CD88-C2B9-7852E230DE04}"/>
          </ac:spMkLst>
        </pc:spChg>
        <pc:spChg chg="mod topLvl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11" creationId="{9F766501-DAD5-3AC4-C487-25E0E8743CA7}"/>
          </ac:spMkLst>
        </pc:spChg>
        <pc:spChg chg="mod topLvl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38" creationId="{5030A608-F73D-A426-DD8C-3100979CADE4}"/>
          </ac:spMkLst>
        </pc:spChg>
        <pc:spChg chg="mod topLvl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39" creationId="{F5219D17-FE69-F20F-3D8B-D3E8D2D09619}"/>
          </ac:spMkLst>
        </pc:spChg>
        <pc:spChg chg="mod topLvl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40" creationId="{2BB073C3-4F33-F366-56CC-11F725F6BBB3}"/>
          </ac:spMkLst>
        </pc:spChg>
        <pc:spChg chg="mod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52" creationId="{43133542-1791-421C-5059-A5C63B3A1F7A}"/>
          </ac:spMkLst>
        </pc:spChg>
        <pc:spChg chg="mod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54" creationId="{D65E7D2F-FCDB-E2BA-E807-FCB807072849}"/>
          </ac:spMkLst>
        </pc:spChg>
        <pc:spChg chg="mod">
          <ac:chgData name="Gorur, Deniz" userId="e26c0540-55e6-4d62-a773-01427b8ad2bb" providerId="ADAL" clId="{2DB00992-ACFD-AB4C-A07D-7C40B25C1E80}" dt="2023-09-04T06:37:06.926" v="80" actId="165"/>
          <ac:spMkLst>
            <pc:docMk/>
            <pc:sldMk cId="1844538075" sldId="474"/>
            <ac:spMk id="56" creationId="{22176303-6DC7-A2BE-F1FC-E5248700B8C4}"/>
          </ac:spMkLst>
        </pc:spChg>
        <pc:spChg chg="mod topLvl">
          <ac:chgData name="Gorur, Deniz" userId="e26c0540-55e6-4d62-a773-01427b8ad2bb" providerId="ADAL" clId="{2DB00992-ACFD-AB4C-A07D-7C40B25C1E80}" dt="2023-09-04T06:36:20.419" v="77" actId="165"/>
          <ac:spMkLst>
            <pc:docMk/>
            <pc:sldMk cId="1844538075" sldId="474"/>
            <ac:spMk id="63" creationId="{4584B294-E799-4DB4-FBD7-CEDB6B94538D}"/>
          </ac:spMkLst>
        </pc:spChg>
        <pc:spChg chg="mod topLvl">
          <ac:chgData name="Gorur, Deniz" userId="e26c0540-55e6-4d62-a773-01427b8ad2bb" providerId="ADAL" clId="{2DB00992-ACFD-AB4C-A07D-7C40B25C1E80}" dt="2023-09-04T06:36:20.419" v="77" actId="165"/>
          <ac:spMkLst>
            <pc:docMk/>
            <pc:sldMk cId="1844538075" sldId="474"/>
            <ac:spMk id="64" creationId="{9075CA77-653F-86F8-1414-C38A47D0AF91}"/>
          </ac:spMkLst>
        </pc:spChg>
        <pc:spChg chg="mod topLvl">
          <ac:chgData name="Gorur, Deniz" userId="e26c0540-55e6-4d62-a773-01427b8ad2bb" providerId="ADAL" clId="{2DB00992-ACFD-AB4C-A07D-7C40B25C1E80}" dt="2023-09-04T06:36:20.419" v="77" actId="165"/>
          <ac:spMkLst>
            <pc:docMk/>
            <pc:sldMk cId="1844538075" sldId="474"/>
            <ac:spMk id="65" creationId="{F2DFCB17-BDE9-8712-796D-B19C66A527CE}"/>
          </ac:spMkLst>
        </pc:spChg>
        <pc:spChg chg="mod topLvl">
          <ac:chgData name="Gorur, Deniz" userId="e26c0540-55e6-4d62-a773-01427b8ad2bb" providerId="ADAL" clId="{2DB00992-ACFD-AB4C-A07D-7C40B25C1E80}" dt="2023-09-04T06:36:20.419" v="77" actId="165"/>
          <ac:spMkLst>
            <pc:docMk/>
            <pc:sldMk cId="1844538075" sldId="474"/>
            <ac:spMk id="66" creationId="{3156E926-82A5-8E03-7AF8-5855D8FDA463}"/>
          </ac:spMkLst>
        </pc:spChg>
        <pc:grpChg chg="del">
          <ac:chgData name="Gorur, Deniz" userId="e26c0540-55e6-4d62-a773-01427b8ad2bb" providerId="ADAL" clId="{2DB00992-ACFD-AB4C-A07D-7C40B25C1E80}" dt="2023-09-04T06:36:20.419" v="77" actId="165"/>
          <ac:grpSpMkLst>
            <pc:docMk/>
            <pc:sldMk cId="1844538075" sldId="474"/>
            <ac:grpSpMk id="2" creationId="{F5B0F6F6-925F-6614-D332-79225D2B3596}"/>
          </ac:grpSpMkLst>
        </pc:grpChg>
        <pc:grpChg chg="add del mod">
          <ac:chgData name="Gorur, Deniz" userId="e26c0540-55e6-4d62-a773-01427b8ad2bb" providerId="ADAL" clId="{2DB00992-ACFD-AB4C-A07D-7C40B25C1E80}" dt="2023-09-04T06:37:06.926" v="80" actId="165"/>
          <ac:grpSpMkLst>
            <pc:docMk/>
            <pc:sldMk cId="1844538075" sldId="474"/>
            <ac:grpSpMk id="3" creationId="{73637442-DEDE-D75E-B301-BC5CDAA25D22}"/>
          </ac:grpSpMkLst>
        </pc:grpChg>
        <pc:grpChg chg="mod topLvl">
          <ac:chgData name="Gorur, Deniz" userId="e26c0540-55e6-4d62-a773-01427b8ad2bb" providerId="ADAL" clId="{2DB00992-ACFD-AB4C-A07D-7C40B25C1E80}" dt="2023-09-04T06:37:06.926" v="80" actId="165"/>
          <ac:grpSpMkLst>
            <pc:docMk/>
            <pc:sldMk cId="1844538075" sldId="474"/>
            <ac:grpSpMk id="53" creationId="{60F411F4-F6F4-740E-42A3-80FAE7623F49}"/>
          </ac:grpSpMkLst>
        </pc:grpChg>
        <pc:grpChg chg="mod topLvl">
          <ac:chgData name="Gorur, Deniz" userId="e26c0540-55e6-4d62-a773-01427b8ad2bb" providerId="ADAL" clId="{2DB00992-ACFD-AB4C-A07D-7C40B25C1E80}" dt="2023-09-04T06:37:06.926" v="80" actId="165"/>
          <ac:grpSpMkLst>
            <pc:docMk/>
            <pc:sldMk cId="1844538075" sldId="474"/>
            <ac:grpSpMk id="55" creationId="{0C382924-0363-0FD2-F301-70A60D2BDCCD}"/>
          </ac:grpSpMkLst>
        </pc:grpChg>
        <pc:grpChg chg="mod topLvl">
          <ac:chgData name="Gorur, Deniz" userId="e26c0540-55e6-4d62-a773-01427b8ad2bb" providerId="ADAL" clId="{2DB00992-ACFD-AB4C-A07D-7C40B25C1E80}" dt="2023-09-04T06:37:22.393" v="82" actId="1076"/>
          <ac:grpSpMkLst>
            <pc:docMk/>
            <pc:sldMk cId="1844538075" sldId="474"/>
            <ac:grpSpMk id="57" creationId="{BDE7B635-19E7-E833-4406-D683C82FF929}"/>
          </ac:grpSpMkLst>
        </pc:grpChg>
        <pc:grpChg chg="del mod topLvl">
          <ac:chgData name="Gorur, Deniz" userId="e26c0540-55e6-4d62-a773-01427b8ad2bb" providerId="ADAL" clId="{2DB00992-ACFD-AB4C-A07D-7C40B25C1E80}" dt="2023-09-04T06:36:41.345" v="78" actId="165"/>
          <ac:grpSpMkLst>
            <pc:docMk/>
            <pc:sldMk cId="1844538075" sldId="474"/>
            <ac:grpSpMk id="60" creationId="{8361E444-4044-2B45-9CEF-68413FCF34A1}"/>
          </ac:grpSpMkLst>
        </pc:grpChg>
        <pc:cxnChg chg="mod">
          <ac:chgData name="Gorur, Deniz" userId="e26c0540-55e6-4d62-a773-01427b8ad2bb" providerId="ADAL" clId="{2DB00992-ACFD-AB4C-A07D-7C40B25C1E80}" dt="2023-09-04T06:37:06.926" v="80" actId="165"/>
          <ac:cxnSpMkLst>
            <pc:docMk/>
            <pc:sldMk cId="1844538075" sldId="474"/>
            <ac:cxnSpMk id="47" creationId="{F01FC76E-1A21-DF21-7403-41934F446872}"/>
          </ac:cxnSpMkLst>
        </pc:cxnChg>
        <pc:cxnChg chg="mod">
          <ac:chgData name="Gorur, Deniz" userId="e26c0540-55e6-4d62-a773-01427b8ad2bb" providerId="ADAL" clId="{2DB00992-ACFD-AB4C-A07D-7C40B25C1E80}" dt="2023-09-04T06:37:06.926" v="80" actId="165"/>
          <ac:cxnSpMkLst>
            <pc:docMk/>
            <pc:sldMk cId="1844538075" sldId="474"/>
            <ac:cxnSpMk id="49" creationId="{9A5D8C46-7276-519A-0EB0-7CDA18C0911A}"/>
          </ac:cxnSpMkLst>
        </pc:cxnChg>
        <pc:cxnChg chg="mod">
          <ac:chgData name="Gorur, Deniz" userId="e26c0540-55e6-4d62-a773-01427b8ad2bb" providerId="ADAL" clId="{2DB00992-ACFD-AB4C-A07D-7C40B25C1E80}" dt="2023-09-04T06:37:06.926" v="80" actId="165"/>
          <ac:cxnSpMkLst>
            <pc:docMk/>
            <pc:sldMk cId="1844538075" sldId="474"/>
            <ac:cxnSpMk id="51" creationId="{F560C259-4F89-F8FB-6B69-3BAD7DEB0288}"/>
          </ac:cxnSpMkLst>
        </pc:cxnChg>
      </pc:sldChg>
      <pc:sldChg chg="delSp modSp mod modAnim">
        <pc:chgData name="Gorur, Deniz" userId="e26c0540-55e6-4d62-a773-01427b8ad2bb" providerId="ADAL" clId="{2DB00992-ACFD-AB4C-A07D-7C40B25C1E80}" dt="2023-09-02T12:33:45.069" v="62" actId="20577"/>
        <pc:sldMkLst>
          <pc:docMk/>
          <pc:sldMk cId="1334062097" sldId="475"/>
        </pc:sldMkLst>
        <pc:spChg chg="mod">
          <ac:chgData name="Gorur, Deniz" userId="e26c0540-55e6-4d62-a773-01427b8ad2bb" providerId="ADAL" clId="{2DB00992-ACFD-AB4C-A07D-7C40B25C1E80}" dt="2023-09-02T12:33:45.069" v="62" actId="20577"/>
          <ac:spMkLst>
            <pc:docMk/>
            <pc:sldMk cId="1334062097" sldId="475"/>
            <ac:spMk id="6" creationId="{C8971C7A-99D5-6B93-A131-68E851AABF94}"/>
          </ac:spMkLst>
        </pc:spChg>
        <pc:spChg chg="mod">
          <ac:chgData name="Gorur, Deniz" userId="e26c0540-55e6-4d62-a773-01427b8ad2bb" providerId="ADAL" clId="{2DB00992-ACFD-AB4C-A07D-7C40B25C1E80}" dt="2023-08-30T10:52:09.712" v="32" actId="20577"/>
          <ac:spMkLst>
            <pc:docMk/>
            <pc:sldMk cId="1334062097" sldId="475"/>
            <ac:spMk id="18" creationId="{238EEE67-0613-B11A-19C8-60A51B43A88E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23" creationId="{F5D56AB8-6134-94AB-E66E-D169B02EC35B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24" creationId="{5D779B03-FA0B-2F0C-C94E-AA2F45C958EF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25" creationId="{493419CC-1293-54E1-10E4-B52D27D951D0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26" creationId="{8B641774-F1CF-785A-1F5A-D28700440D47}"/>
          </ac:spMkLst>
        </pc:spChg>
        <pc:spChg chg="mod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4" creationId="{B3B57BF0-25F9-374A-3E43-A7B489A732E3}"/>
          </ac:spMkLst>
        </pc:spChg>
        <pc:spChg chg="mod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5" creationId="{68886184-BB90-48C2-7C85-1922D2F98FDE}"/>
          </ac:spMkLst>
        </pc:spChg>
        <pc:spChg chg="mod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6" creationId="{4D05FCFC-8A32-DDE4-D043-03139BD56633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7" creationId="{57D39701-184D-4BA5-D985-D7DF5EEC8C10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8" creationId="{E25A5B2C-CD2D-8496-9932-B2899F91AC15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69" creationId="{D7C9B9ED-1AEA-D916-0D19-EE8A580D2FA1}"/>
          </ac:spMkLst>
        </pc:spChg>
        <pc:spChg chg="mod topLvl">
          <ac:chgData name="Gorur, Deniz" userId="e26c0540-55e6-4d62-a773-01427b8ad2bb" providerId="ADAL" clId="{2DB00992-ACFD-AB4C-A07D-7C40B25C1E80}" dt="2023-09-02T12:29:30.238" v="40" actId="165"/>
          <ac:spMkLst>
            <pc:docMk/>
            <pc:sldMk cId="1334062097" sldId="475"/>
            <ac:spMk id="70" creationId="{DDE85FE1-A6C2-68C7-21F2-C8AA341909E1}"/>
          </ac:spMkLst>
        </pc:spChg>
        <pc:grpChg chg="del mod">
          <ac:chgData name="Gorur, Deniz" userId="e26c0540-55e6-4d62-a773-01427b8ad2bb" providerId="ADAL" clId="{2DB00992-ACFD-AB4C-A07D-7C40B25C1E80}" dt="2023-09-02T12:29:30.238" v="40" actId="165"/>
          <ac:grpSpMkLst>
            <pc:docMk/>
            <pc:sldMk cId="1334062097" sldId="475"/>
            <ac:grpSpMk id="3" creationId="{16709FC2-DD7B-4BF8-EEFC-83E59FD985E1}"/>
          </ac:grpSpMkLst>
        </pc:grpChg>
        <pc:grpChg chg="mod topLvl">
          <ac:chgData name="Gorur, Deniz" userId="e26c0540-55e6-4d62-a773-01427b8ad2bb" providerId="ADAL" clId="{2DB00992-ACFD-AB4C-A07D-7C40B25C1E80}" dt="2023-09-02T12:29:30.238" v="40" actId="165"/>
          <ac:grpSpMkLst>
            <pc:docMk/>
            <pc:sldMk cId="1334062097" sldId="475"/>
            <ac:grpSpMk id="71" creationId="{23D8987C-20AC-B4D9-2619-3287A2B70681}"/>
          </ac:grpSpMkLst>
        </pc:grpChg>
        <pc:grpChg chg="mod topLvl">
          <ac:chgData name="Gorur, Deniz" userId="e26c0540-55e6-4d62-a773-01427b8ad2bb" providerId="ADAL" clId="{2DB00992-ACFD-AB4C-A07D-7C40B25C1E80}" dt="2023-09-02T12:29:30.238" v="40" actId="165"/>
          <ac:grpSpMkLst>
            <pc:docMk/>
            <pc:sldMk cId="1334062097" sldId="475"/>
            <ac:grpSpMk id="72" creationId="{42B63532-CF41-FF0B-1B66-CB32833CFDDD}"/>
          </ac:grpSpMkLst>
        </pc:grpChg>
        <pc:grpChg chg="mod topLvl">
          <ac:chgData name="Gorur, Deniz" userId="e26c0540-55e6-4d62-a773-01427b8ad2bb" providerId="ADAL" clId="{2DB00992-ACFD-AB4C-A07D-7C40B25C1E80}" dt="2023-09-02T12:29:30.238" v="40" actId="165"/>
          <ac:grpSpMkLst>
            <pc:docMk/>
            <pc:sldMk cId="1334062097" sldId="475"/>
            <ac:grpSpMk id="73" creationId="{4D32B2C2-6F29-0A70-2F58-9B5A6D5BCC2B}"/>
          </ac:grpSpMkLst>
        </pc:grpChg>
        <pc:cxnChg chg="mod">
          <ac:chgData name="Gorur, Deniz" userId="e26c0540-55e6-4d62-a773-01427b8ad2bb" providerId="ADAL" clId="{2DB00992-ACFD-AB4C-A07D-7C40B25C1E80}" dt="2023-09-02T12:29:30.238" v="40" actId="165"/>
          <ac:cxnSpMkLst>
            <pc:docMk/>
            <pc:sldMk cId="1334062097" sldId="475"/>
            <ac:cxnSpMk id="28" creationId="{D1609ECB-8027-636C-9868-25230225F35C}"/>
          </ac:cxnSpMkLst>
        </pc:cxnChg>
        <pc:cxnChg chg="mod">
          <ac:chgData name="Gorur, Deniz" userId="e26c0540-55e6-4d62-a773-01427b8ad2bb" providerId="ADAL" clId="{2DB00992-ACFD-AB4C-A07D-7C40B25C1E80}" dt="2023-09-02T12:29:30.238" v="40" actId="165"/>
          <ac:cxnSpMkLst>
            <pc:docMk/>
            <pc:sldMk cId="1334062097" sldId="475"/>
            <ac:cxnSpMk id="30" creationId="{7484681E-882A-B0B9-FFE4-3AB7A97E7C25}"/>
          </ac:cxnSpMkLst>
        </pc:cxnChg>
        <pc:cxnChg chg="mod">
          <ac:chgData name="Gorur, Deniz" userId="e26c0540-55e6-4d62-a773-01427b8ad2bb" providerId="ADAL" clId="{2DB00992-ACFD-AB4C-A07D-7C40B25C1E80}" dt="2023-09-02T12:29:30.238" v="40" actId="165"/>
          <ac:cxnSpMkLst>
            <pc:docMk/>
            <pc:sldMk cId="1334062097" sldId="475"/>
            <ac:cxnSpMk id="31" creationId="{E313B3EC-73B0-C810-DCEC-E5CC153B71AD}"/>
          </ac:cxnSpMkLst>
        </pc:cxnChg>
      </pc:sldChg>
      <pc:sldChg chg="modSp mod modAnim">
        <pc:chgData name="Gorur, Deniz" userId="e26c0540-55e6-4d62-a773-01427b8ad2bb" providerId="ADAL" clId="{2DB00992-ACFD-AB4C-A07D-7C40B25C1E80}" dt="2023-09-03T11:22:54.976" v="71"/>
        <pc:sldMkLst>
          <pc:docMk/>
          <pc:sldMk cId="3539090927" sldId="476"/>
        </pc:sldMkLst>
        <pc:spChg chg="mod">
          <ac:chgData name="Gorur, Deniz" userId="e26c0540-55e6-4d62-a773-01427b8ad2bb" providerId="ADAL" clId="{2DB00992-ACFD-AB4C-A07D-7C40B25C1E80}" dt="2023-09-02T12:33:54.401" v="64" actId="20577"/>
          <ac:spMkLst>
            <pc:docMk/>
            <pc:sldMk cId="3539090927" sldId="476"/>
            <ac:spMk id="6" creationId="{6CBD9924-9653-EAB2-6DED-A77E51B2CAD9}"/>
          </ac:spMkLst>
        </pc:spChg>
        <pc:spChg chg="mod">
          <ac:chgData name="Gorur, Deniz" userId="e26c0540-55e6-4d62-a773-01427b8ad2bb" providerId="ADAL" clId="{2DB00992-ACFD-AB4C-A07D-7C40B25C1E80}" dt="2023-09-03T11:22:54.976" v="71"/>
          <ac:spMkLst>
            <pc:docMk/>
            <pc:sldMk cId="3539090927" sldId="476"/>
            <ac:spMk id="23" creationId="{D1FB9405-CC73-0388-6CB8-8E1DDF5EA341}"/>
          </ac:spMkLst>
        </pc:spChg>
      </pc:sldChg>
      <pc:sldChg chg="delSp modSp mod modAnim">
        <pc:chgData name="Gorur, Deniz" userId="e26c0540-55e6-4d62-a773-01427b8ad2bb" providerId="ADAL" clId="{2DB00992-ACFD-AB4C-A07D-7C40B25C1E80}" dt="2023-09-04T08:02:38.193" v="145"/>
        <pc:sldMkLst>
          <pc:docMk/>
          <pc:sldMk cId="4133479576" sldId="478"/>
        </pc:sldMkLst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5" creationId="{7E220886-1563-AC88-F1F8-D6BBC6639B74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6" creationId="{E0F059AA-994A-551F-51D8-4D44AEC22102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7" creationId="{9E89D272-CB80-3A59-83A9-55320CFC2D79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0" creationId="{C3883A4C-8DC0-CC1C-ACAF-DB5D25D6AD12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1" creationId="{E01749BF-163B-486B-D191-8E3EDADCD8D7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2" creationId="{FFC6AC44-7C0A-ABCD-FFCB-F2D030BEBF6B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3" creationId="{7E0ED0CB-5F7E-96CB-6AF4-72266ABB70DF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4" creationId="{6FE74200-882E-7E15-092D-4AA34655CBCA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19" creationId="{C3B72D91-C696-354C-3FE5-0F8F5C5AECFB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1" creationId="{04ED5F71-16D6-100A-3160-2157198A7231}"/>
          </ac:spMkLst>
        </pc:spChg>
        <pc:spChg chg="mod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3" creationId="{9C47F431-57BC-5C9E-8E06-11797F5C8DE1}"/>
          </ac:spMkLst>
        </pc:spChg>
        <pc:spChg chg="mod topLvl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4" creationId="{C380AC30-69A3-5DB3-F3A6-EAE3509F3BB9}"/>
          </ac:spMkLst>
        </pc:spChg>
        <pc:spChg chg="mod topLvl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5" creationId="{8BAFA2F4-FFBF-6563-9D81-E36912B3AD3C}"/>
          </ac:spMkLst>
        </pc:spChg>
        <pc:spChg chg="mod topLvl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6" creationId="{9F8E3299-CBD1-1DEB-5BB6-F419496F8C28}"/>
          </ac:spMkLst>
        </pc:spChg>
        <pc:spChg chg="mod topLvl">
          <ac:chgData name="Gorur, Deniz" userId="e26c0540-55e6-4d62-a773-01427b8ad2bb" providerId="ADAL" clId="{2DB00992-ACFD-AB4C-A07D-7C40B25C1E80}" dt="2023-09-04T08:01:02.916" v="133" actId="165"/>
          <ac:spMkLst>
            <pc:docMk/>
            <pc:sldMk cId="4133479576" sldId="478"/>
            <ac:spMk id="27" creationId="{3BCF5F92-C0BB-3007-506F-F0E3080179A0}"/>
          </ac:spMkLst>
        </pc:spChg>
        <pc:spChg chg="mod">
          <ac:chgData name="Gorur, Deniz" userId="e26c0540-55e6-4d62-a773-01427b8ad2bb" providerId="ADAL" clId="{2DB00992-ACFD-AB4C-A07D-7C40B25C1E80}" dt="2023-09-02T12:33:40.710" v="61" actId="20577"/>
          <ac:spMkLst>
            <pc:docMk/>
            <pc:sldMk cId="4133479576" sldId="478"/>
            <ac:spMk id="30" creationId="{F4BA3E6E-3B4A-5D7D-3E71-2267EB202603}"/>
          </ac:spMkLst>
        </pc:spChg>
        <pc:grpChg chg="mod topLvl">
          <ac:chgData name="Gorur, Deniz" userId="e26c0540-55e6-4d62-a773-01427b8ad2bb" providerId="ADAL" clId="{2DB00992-ACFD-AB4C-A07D-7C40B25C1E80}" dt="2023-09-04T08:01:45.566" v="136" actId="1038"/>
          <ac:grpSpMkLst>
            <pc:docMk/>
            <pc:sldMk cId="4133479576" sldId="478"/>
            <ac:grpSpMk id="3" creationId="{3E870D35-163D-59B0-918F-48D9BFA6645C}"/>
          </ac:grpSpMkLst>
        </pc:grpChg>
        <pc:grpChg chg="mod">
          <ac:chgData name="Gorur, Deniz" userId="e26c0540-55e6-4d62-a773-01427b8ad2bb" providerId="ADAL" clId="{2DB00992-ACFD-AB4C-A07D-7C40B25C1E80}" dt="2023-09-04T08:01:02.916" v="133" actId="165"/>
          <ac:grpSpMkLst>
            <pc:docMk/>
            <pc:sldMk cId="4133479576" sldId="478"/>
            <ac:grpSpMk id="4" creationId="{DF58F02A-28DB-E708-B4C4-0835EBAD4F8C}"/>
          </ac:grpSpMkLst>
        </pc:grpChg>
        <pc:grpChg chg="mod">
          <ac:chgData name="Gorur, Deniz" userId="e26c0540-55e6-4d62-a773-01427b8ad2bb" providerId="ADAL" clId="{2DB00992-ACFD-AB4C-A07D-7C40B25C1E80}" dt="2023-09-04T08:01:02.916" v="133" actId="165"/>
          <ac:grpSpMkLst>
            <pc:docMk/>
            <pc:sldMk cId="4133479576" sldId="478"/>
            <ac:grpSpMk id="15" creationId="{1E890B57-87D6-6B8B-CE08-8C803B9ED68E}"/>
          </ac:grpSpMkLst>
        </pc:grpChg>
        <pc:grpChg chg="mod">
          <ac:chgData name="Gorur, Deniz" userId="e26c0540-55e6-4d62-a773-01427b8ad2bb" providerId="ADAL" clId="{2DB00992-ACFD-AB4C-A07D-7C40B25C1E80}" dt="2023-09-04T08:01:02.916" v="133" actId="165"/>
          <ac:grpSpMkLst>
            <pc:docMk/>
            <pc:sldMk cId="4133479576" sldId="478"/>
            <ac:grpSpMk id="16" creationId="{27D0E904-7916-288F-B9AF-789E6FE6A642}"/>
          </ac:grpSpMkLst>
        </pc:grpChg>
        <pc:grpChg chg="mod">
          <ac:chgData name="Gorur, Deniz" userId="e26c0540-55e6-4d62-a773-01427b8ad2bb" providerId="ADAL" clId="{2DB00992-ACFD-AB4C-A07D-7C40B25C1E80}" dt="2023-09-04T08:01:02.916" v="133" actId="165"/>
          <ac:grpSpMkLst>
            <pc:docMk/>
            <pc:sldMk cId="4133479576" sldId="478"/>
            <ac:grpSpMk id="17" creationId="{9842659F-2F5E-EC35-4744-CCA1EC9675BB}"/>
          </ac:grpSpMkLst>
        </pc:grpChg>
        <pc:grpChg chg="del">
          <ac:chgData name="Gorur, Deniz" userId="e26c0540-55e6-4d62-a773-01427b8ad2bb" providerId="ADAL" clId="{2DB00992-ACFD-AB4C-A07D-7C40B25C1E80}" dt="2023-09-04T08:01:02.916" v="133" actId="165"/>
          <ac:grpSpMkLst>
            <pc:docMk/>
            <pc:sldMk cId="4133479576" sldId="478"/>
            <ac:grpSpMk id="31" creationId="{08374716-7400-08CF-AC85-6B74A882258A}"/>
          </ac:grpSpMkLst>
        </pc:grpChg>
        <pc:cxnChg chg="mod">
          <ac:chgData name="Gorur, Deniz" userId="e26c0540-55e6-4d62-a773-01427b8ad2bb" providerId="ADAL" clId="{2DB00992-ACFD-AB4C-A07D-7C40B25C1E80}" dt="2023-09-04T08:01:02.916" v="133" actId="165"/>
          <ac:cxnSpMkLst>
            <pc:docMk/>
            <pc:sldMk cId="4133479576" sldId="478"/>
            <ac:cxnSpMk id="18" creationId="{C792DE50-2FAF-380F-ACFB-68F16EE14850}"/>
          </ac:cxnSpMkLst>
        </pc:cxnChg>
        <pc:cxnChg chg="mod">
          <ac:chgData name="Gorur, Deniz" userId="e26c0540-55e6-4d62-a773-01427b8ad2bb" providerId="ADAL" clId="{2DB00992-ACFD-AB4C-A07D-7C40B25C1E80}" dt="2023-09-04T08:01:02.916" v="133" actId="165"/>
          <ac:cxnSpMkLst>
            <pc:docMk/>
            <pc:sldMk cId="4133479576" sldId="478"/>
            <ac:cxnSpMk id="20" creationId="{C327A776-0108-AA60-9297-A2B1AA440D49}"/>
          </ac:cxnSpMkLst>
        </pc:cxnChg>
        <pc:cxnChg chg="mod">
          <ac:chgData name="Gorur, Deniz" userId="e26c0540-55e6-4d62-a773-01427b8ad2bb" providerId="ADAL" clId="{2DB00992-ACFD-AB4C-A07D-7C40B25C1E80}" dt="2023-09-04T08:01:02.916" v="133" actId="165"/>
          <ac:cxnSpMkLst>
            <pc:docMk/>
            <pc:sldMk cId="4133479576" sldId="478"/>
            <ac:cxnSpMk id="22" creationId="{569B197F-B159-80AE-814E-589BE812FC62}"/>
          </ac:cxnSpMkLst>
        </pc:cxnChg>
      </pc:sldChg>
      <pc:sldChg chg="modSp mod">
        <pc:chgData name="Gorur, Deniz" userId="e26c0540-55e6-4d62-a773-01427b8ad2bb" providerId="ADAL" clId="{2DB00992-ACFD-AB4C-A07D-7C40B25C1E80}" dt="2023-09-04T07:33:17.250" v="112" actId="255"/>
        <pc:sldMkLst>
          <pc:docMk/>
          <pc:sldMk cId="1078276808" sldId="479"/>
        </pc:sldMkLst>
        <pc:spChg chg="mod">
          <ac:chgData name="Gorur, Deniz" userId="e26c0540-55e6-4d62-a773-01427b8ad2bb" providerId="ADAL" clId="{2DB00992-ACFD-AB4C-A07D-7C40B25C1E80}" dt="2023-09-04T07:33:17.250" v="112" actId="255"/>
          <ac:spMkLst>
            <pc:docMk/>
            <pc:sldMk cId="1078276808" sldId="479"/>
            <ac:spMk id="3" creationId="{5927EFD3-3548-4544-C7AC-13715692B0D4}"/>
          </ac:spMkLst>
        </pc:spChg>
        <pc:spChg chg="mod">
          <ac:chgData name="Gorur, Deniz" userId="e26c0540-55e6-4d62-a773-01427b8ad2bb" providerId="ADAL" clId="{2DB00992-ACFD-AB4C-A07D-7C40B25C1E80}" dt="2023-09-02T12:33:36.007" v="60" actId="20577"/>
          <ac:spMkLst>
            <pc:docMk/>
            <pc:sldMk cId="1078276808" sldId="479"/>
            <ac:spMk id="4" creationId="{94A19A83-4F38-3C93-61D7-00965C996805}"/>
          </ac:spMkLst>
        </pc:spChg>
      </pc:sldChg>
      <pc:sldChg chg="modSp mod">
        <pc:chgData name="Gorur, Deniz" userId="e26c0540-55e6-4d62-a773-01427b8ad2bb" providerId="ADAL" clId="{2DB00992-ACFD-AB4C-A07D-7C40B25C1E80}" dt="2023-09-04T07:35:08.918" v="132" actId="255"/>
        <pc:sldMkLst>
          <pc:docMk/>
          <pc:sldMk cId="741090599" sldId="480"/>
        </pc:sldMkLst>
        <pc:spChg chg="mod">
          <ac:chgData name="Gorur, Deniz" userId="e26c0540-55e6-4d62-a773-01427b8ad2bb" providerId="ADAL" clId="{2DB00992-ACFD-AB4C-A07D-7C40B25C1E80}" dt="2023-09-04T07:35:08.467" v="130" actId="255"/>
          <ac:spMkLst>
            <pc:docMk/>
            <pc:sldMk cId="741090599" sldId="480"/>
            <ac:spMk id="3" creationId="{F159B1CF-DE71-11BA-A79C-738EA8DCDFAC}"/>
          </ac:spMkLst>
        </pc:spChg>
        <pc:spChg chg="mod">
          <ac:chgData name="Gorur, Deniz" userId="e26c0540-55e6-4d62-a773-01427b8ad2bb" providerId="ADAL" clId="{2DB00992-ACFD-AB4C-A07D-7C40B25C1E80}" dt="2023-09-02T12:33:32.279" v="59" actId="20577"/>
          <ac:spMkLst>
            <pc:docMk/>
            <pc:sldMk cId="741090599" sldId="480"/>
            <ac:spMk id="8" creationId="{3C9339A9-624F-D5B8-E683-990BAEC36269}"/>
          </ac:spMkLst>
        </pc:spChg>
        <pc:spChg chg="mod">
          <ac:chgData name="Gorur, Deniz" userId="e26c0540-55e6-4d62-a773-01427b8ad2bb" providerId="ADAL" clId="{2DB00992-ACFD-AB4C-A07D-7C40B25C1E80}" dt="2023-09-04T07:35:08.918" v="132" actId="255"/>
          <ac:spMkLst>
            <pc:docMk/>
            <pc:sldMk cId="741090599" sldId="480"/>
            <ac:spMk id="10" creationId="{D07F842E-D423-62EE-08DA-2D950E21EA2E}"/>
          </ac:spMkLst>
        </pc:spChg>
      </pc:sldChg>
      <pc:sldChg chg="modSp mod">
        <pc:chgData name="Gorur, Deniz" userId="e26c0540-55e6-4d62-a773-01427b8ad2bb" providerId="ADAL" clId="{2DB00992-ACFD-AB4C-A07D-7C40B25C1E80}" dt="2023-09-04T07:00:54.512" v="111" actId="1076"/>
        <pc:sldMkLst>
          <pc:docMk/>
          <pc:sldMk cId="3442608550" sldId="481"/>
        </pc:sldMkLst>
        <pc:spChg chg="mod">
          <ac:chgData name="Gorur, Deniz" userId="e26c0540-55e6-4d62-a773-01427b8ad2bb" providerId="ADAL" clId="{2DB00992-ACFD-AB4C-A07D-7C40B25C1E80}" dt="2023-09-04T07:00:54.512" v="111" actId="1076"/>
          <ac:spMkLst>
            <pc:docMk/>
            <pc:sldMk cId="3442608550" sldId="481"/>
            <ac:spMk id="2" creationId="{F607E1F7-D8F2-DC93-8640-6D1319999C0A}"/>
          </ac:spMkLst>
        </pc:spChg>
        <pc:spChg chg="mod">
          <ac:chgData name="Gorur, Deniz" userId="e26c0540-55e6-4d62-a773-01427b8ad2bb" providerId="ADAL" clId="{2DB00992-ACFD-AB4C-A07D-7C40B25C1E80}" dt="2023-09-02T12:33:29.044" v="58" actId="20577"/>
          <ac:spMkLst>
            <pc:docMk/>
            <pc:sldMk cId="3442608550" sldId="481"/>
            <ac:spMk id="4" creationId="{1389A91F-5815-2BEF-E422-1833DEBAD42C}"/>
          </ac:spMkLst>
        </pc:spChg>
      </pc:sldChg>
      <pc:sldChg chg="add">
        <pc:chgData name="Gorur, Deniz" userId="e26c0540-55e6-4d62-a773-01427b8ad2bb" providerId="ADAL" clId="{2DB00992-ACFD-AB4C-A07D-7C40B25C1E80}" dt="2023-09-02T12:33:21.345" v="57"/>
        <pc:sldMkLst>
          <pc:docMk/>
          <pc:sldMk cId="3952737839" sldId="484"/>
        </pc:sldMkLst>
      </pc:sldChg>
    </pc:docChg>
  </pc:docChgLst>
  <pc:docChgLst>
    <pc:chgData name="Dejl, Adam" userId="S::ad5518@ic.ac.uk::cc9467c0-1184-436c-b7c3-8848f32ce458" providerId="AD" clId="Web-{49EE6897-1863-2820-C4EB-2866E9CE101E}"/>
    <pc:docChg chg="addSld delSld modSld">
      <pc:chgData name="Dejl, Adam" userId="S::ad5518@ic.ac.uk::cc9467c0-1184-436c-b7c3-8848f32ce458" providerId="AD" clId="Web-{49EE6897-1863-2820-C4EB-2866E9CE101E}" dt="2023-09-25T17:41:33.787" v="841" actId="20577"/>
      <pc:docMkLst>
        <pc:docMk/>
      </pc:docMkLst>
      <pc:sldChg chg="delSp">
        <pc:chgData name="Dejl, Adam" userId="S::ad5518@ic.ac.uk::cc9467c0-1184-436c-b7c3-8848f32ce458" providerId="AD" clId="Web-{49EE6897-1863-2820-C4EB-2866E9CE101E}" dt="2023-09-25T16:39:57.227" v="696"/>
        <pc:sldMkLst>
          <pc:docMk/>
          <pc:sldMk cId="3952737839" sldId="484"/>
        </pc:sldMkLst>
        <pc:spChg chg="del">
          <ac:chgData name="Dejl, Adam" userId="S::ad5518@ic.ac.uk::cc9467c0-1184-436c-b7c3-8848f32ce458" providerId="AD" clId="Web-{49EE6897-1863-2820-C4EB-2866E9CE101E}" dt="2023-09-25T16:39:57.227" v="696"/>
          <ac:spMkLst>
            <pc:docMk/>
            <pc:sldMk cId="3952737839" sldId="484"/>
            <ac:spMk id="3" creationId="{BB6BD1CF-61E8-04E1-2DAA-EECA7FE2DCAF}"/>
          </ac:spMkLst>
        </pc:spChg>
      </pc:sldChg>
      <pc:sldChg chg="delAnim">
        <pc:chgData name="Dejl, Adam" userId="S::ad5518@ic.ac.uk::cc9467c0-1184-436c-b7c3-8848f32ce458" providerId="AD" clId="Web-{49EE6897-1863-2820-C4EB-2866E9CE101E}" dt="2023-09-25T17:27:33.758" v="805"/>
        <pc:sldMkLst>
          <pc:docMk/>
          <pc:sldMk cId="26701177" sldId="490"/>
        </pc:sldMkLst>
      </pc:sldChg>
      <pc:sldChg chg="addSp delSp modSp del addAnim">
        <pc:chgData name="Dejl, Adam" userId="S::ad5518@ic.ac.uk::cc9467c0-1184-436c-b7c3-8848f32ce458" providerId="AD" clId="Web-{49EE6897-1863-2820-C4EB-2866E9CE101E}" dt="2023-09-25T17:21:19.689" v="804"/>
        <pc:sldMkLst>
          <pc:docMk/>
          <pc:sldMk cId="915467535" sldId="491"/>
        </pc:sldMkLst>
        <pc:spChg chg="mod">
          <ac:chgData name="Dejl, Adam" userId="S::ad5518@ic.ac.uk::cc9467c0-1184-436c-b7c3-8848f32ce458" providerId="AD" clId="Web-{49EE6897-1863-2820-C4EB-2866E9CE101E}" dt="2023-09-25T16:41:39.698" v="700" actId="20577"/>
          <ac:spMkLst>
            <pc:docMk/>
            <pc:sldMk cId="915467535" sldId="491"/>
            <ac:spMk id="3" creationId="{49AB6830-0A66-08A3-E9E9-C32B6AED02F3}"/>
          </ac:spMkLst>
        </pc:spChg>
        <pc:spChg chg="mod">
          <ac:chgData name="Dejl, Adam" userId="S::ad5518@ic.ac.uk::cc9467c0-1184-436c-b7c3-8848f32ce458" providerId="AD" clId="Web-{49EE6897-1863-2820-C4EB-2866E9CE101E}" dt="2023-09-25T17:09:15.084" v="739" actId="1076"/>
          <ac:spMkLst>
            <pc:docMk/>
            <pc:sldMk cId="915467535" sldId="491"/>
            <ac:spMk id="6" creationId="{95D2DB70-EE8D-772B-9A12-A6763B705D41}"/>
          </ac:spMkLst>
        </pc:spChg>
        <pc:spChg chg="mod">
          <ac:chgData name="Dejl, Adam" userId="S::ad5518@ic.ac.uk::cc9467c0-1184-436c-b7c3-8848f32ce458" providerId="AD" clId="Web-{49EE6897-1863-2820-C4EB-2866E9CE101E}" dt="2023-09-25T17:15:09.449" v="766"/>
          <ac:spMkLst>
            <pc:docMk/>
            <pc:sldMk cId="915467535" sldId="491"/>
            <ac:spMk id="10" creationId="{E5B2C4DC-2638-F8A5-F56F-C429C02C6F51}"/>
          </ac:spMkLst>
        </pc:spChg>
        <pc:spChg chg="mod">
          <ac:chgData name="Dejl, Adam" userId="S::ad5518@ic.ac.uk::cc9467c0-1184-436c-b7c3-8848f32ce458" providerId="AD" clId="Web-{49EE6897-1863-2820-C4EB-2866E9CE101E}" dt="2023-09-25T17:15:11.527" v="767"/>
          <ac:spMkLst>
            <pc:docMk/>
            <pc:sldMk cId="915467535" sldId="491"/>
            <ac:spMk id="12" creationId="{02B2D970-4C9C-2AA0-9375-6EC7C4BA4901}"/>
          </ac:spMkLst>
        </pc:spChg>
        <pc:spChg chg="add del mod">
          <ac:chgData name="Dejl, Adam" userId="S::ad5518@ic.ac.uk::cc9467c0-1184-436c-b7c3-8848f32ce458" providerId="AD" clId="Web-{49EE6897-1863-2820-C4EB-2866E9CE101E}" dt="2023-09-25T17:16:21.419" v="775"/>
          <ac:spMkLst>
            <pc:docMk/>
            <pc:sldMk cId="915467535" sldId="491"/>
            <ac:spMk id="13" creationId="{BE17F8ED-69E8-577F-AB8D-23CAD3C9EFD3}"/>
          </ac:spMkLst>
        </pc:spChg>
        <pc:spChg chg="mod">
          <ac:chgData name="Dejl, Adam" userId="S::ad5518@ic.ac.uk::cc9467c0-1184-436c-b7c3-8848f32ce458" providerId="AD" clId="Web-{49EE6897-1863-2820-C4EB-2866E9CE101E}" dt="2023-09-25T17:15:13.480" v="768"/>
          <ac:spMkLst>
            <pc:docMk/>
            <pc:sldMk cId="915467535" sldId="491"/>
            <ac:spMk id="15" creationId="{0B270F69-9D61-F1CC-C451-131DB971B4E8}"/>
          </ac:spMkLst>
        </pc:spChg>
        <pc:spChg chg="mod">
          <ac:chgData name="Dejl, Adam" userId="S::ad5518@ic.ac.uk::cc9467c0-1184-436c-b7c3-8848f32ce458" providerId="AD" clId="Web-{49EE6897-1863-2820-C4EB-2866E9CE101E}" dt="2023-09-25T17:15:16.465" v="769"/>
          <ac:spMkLst>
            <pc:docMk/>
            <pc:sldMk cId="915467535" sldId="491"/>
            <ac:spMk id="21" creationId="{4183F36E-BA77-6D50-4FF3-5AF3E29029CF}"/>
          </ac:spMkLst>
        </pc:spChg>
        <pc:picChg chg="mod">
          <ac:chgData name="Dejl, Adam" userId="S::ad5518@ic.ac.uk::cc9467c0-1184-436c-b7c3-8848f32ce458" providerId="AD" clId="Web-{49EE6897-1863-2820-C4EB-2866E9CE101E}" dt="2023-09-25T16:55:12.836" v="721" actId="1076"/>
          <ac:picMkLst>
            <pc:docMk/>
            <pc:sldMk cId="915467535" sldId="491"/>
            <ac:picMk id="5" creationId="{DBFA4A4A-4CAC-6C02-F0E7-3645588054EB}"/>
          </ac:picMkLst>
        </pc:picChg>
        <pc:picChg chg="mod">
          <ac:chgData name="Dejl, Adam" userId="S::ad5518@ic.ac.uk::cc9467c0-1184-436c-b7c3-8848f32ce458" providerId="AD" clId="Web-{49EE6897-1863-2820-C4EB-2866E9CE101E}" dt="2023-09-25T17:13:26.400" v="757" actId="1076"/>
          <ac:picMkLst>
            <pc:docMk/>
            <pc:sldMk cId="915467535" sldId="491"/>
            <ac:picMk id="7" creationId="{AF01AAC6-1F9F-8DFE-4436-8C4BAD0A9FA6}"/>
          </ac:picMkLst>
        </pc:picChg>
        <pc:picChg chg="mod">
          <ac:chgData name="Dejl, Adam" userId="S::ad5518@ic.ac.uk::cc9467c0-1184-436c-b7c3-8848f32ce458" providerId="AD" clId="Web-{49EE6897-1863-2820-C4EB-2866E9CE101E}" dt="2023-09-25T17:08:13.755" v="725" actId="1076"/>
          <ac:picMkLst>
            <pc:docMk/>
            <pc:sldMk cId="915467535" sldId="491"/>
            <ac:picMk id="8" creationId="{AE0ED37E-BD01-5866-A3FD-0C577A760782}"/>
          </ac:picMkLst>
        </pc:picChg>
        <pc:picChg chg="mod">
          <ac:chgData name="Dejl, Adam" userId="S::ad5518@ic.ac.uk::cc9467c0-1184-436c-b7c3-8848f32ce458" providerId="AD" clId="Web-{49EE6897-1863-2820-C4EB-2866E9CE101E}" dt="2023-09-25T17:13:26.353" v="754" actId="1076"/>
          <ac:picMkLst>
            <pc:docMk/>
            <pc:sldMk cId="915467535" sldId="491"/>
            <ac:picMk id="17" creationId="{E16448CC-8964-4699-76D1-A7F3F2F92CA9}"/>
          </ac:picMkLst>
        </pc:picChg>
        <pc:picChg chg="mod">
          <ac:chgData name="Dejl, Adam" userId="S::ad5518@ic.ac.uk::cc9467c0-1184-436c-b7c3-8848f32ce458" providerId="AD" clId="Web-{49EE6897-1863-2820-C4EB-2866E9CE101E}" dt="2023-09-25T17:13:26.369" v="755" actId="1076"/>
          <ac:picMkLst>
            <pc:docMk/>
            <pc:sldMk cId="915467535" sldId="491"/>
            <ac:picMk id="19" creationId="{00B4072A-0303-3C2B-B2C8-BF67A485C74F}"/>
          </ac:picMkLst>
        </pc:picChg>
        <pc:cxnChg chg="add mod">
          <ac:chgData name="Dejl, Adam" userId="S::ad5518@ic.ac.uk::cc9467c0-1184-436c-b7c3-8848f32ce458" providerId="AD" clId="Web-{49EE6897-1863-2820-C4EB-2866E9CE101E}" dt="2023-09-25T17:14:14.370" v="764" actId="14100"/>
          <ac:cxnSpMkLst>
            <pc:docMk/>
            <pc:sldMk cId="915467535" sldId="491"/>
            <ac:cxnSpMk id="11" creationId="{1EC9039E-7016-4463-3B14-7743D12C275A}"/>
          </ac:cxnSpMkLst>
        </pc:cxnChg>
      </pc:sldChg>
      <pc:sldChg chg="addSp delSp modSp add del addAnim delAnim modAnim">
        <pc:chgData name="Dejl, Adam" userId="S::ad5518@ic.ac.uk::cc9467c0-1184-436c-b7c3-8848f32ce458" providerId="AD" clId="Web-{49EE6897-1863-2820-C4EB-2866E9CE101E}" dt="2023-09-25T17:41:29.303" v="839" actId="20577"/>
        <pc:sldMkLst>
          <pc:docMk/>
          <pc:sldMk cId="4260641672" sldId="492"/>
        </pc:sldMkLst>
        <pc:spChg chg="mod">
          <ac:chgData name="Dejl, Adam" userId="S::ad5518@ic.ac.uk::cc9467c0-1184-436c-b7c3-8848f32ce458" providerId="AD" clId="Web-{49EE6897-1863-2820-C4EB-2866E9CE101E}" dt="2023-09-25T17:41:29.303" v="839" actId="20577"/>
          <ac:spMkLst>
            <pc:docMk/>
            <pc:sldMk cId="4260641672" sldId="492"/>
            <ac:spMk id="4" creationId="{5966F426-6E15-D8BD-C8D5-5D6A0C206C41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56"/>
          <ac:spMkLst>
            <pc:docMk/>
            <pc:sldMk cId="4260641672" sldId="492"/>
            <ac:spMk id="5" creationId="{692868B6-FA58-A952-902A-AEEC54403D21}"/>
          </ac:spMkLst>
        </pc:spChg>
        <pc:spChg chg="mod">
          <ac:chgData name="Dejl, Adam" userId="S::ad5518@ic.ac.uk::cc9467c0-1184-436c-b7c3-8848f32ce458" providerId="AD" clId="Web-{49EE6897-1863-2820-C4EB-2866E9CE101E}" dt="2023-09-25T17:02:57.109" v="722" actId="1076"/>
          <ac:spMkLst>
            <pc:docMk/>
            <pc:sldMk cId="4260641672" sldId="492"/>
            <ac:spMk id="17" creationId="{647E0051-84FB-63D3-11A9-6B26FF3236D9}"/>
          </ac:spMkLst>
        </pc:spChg>
        <pc:spChg chg="mod">
          <ac:chgData name="Dejl, Adam" userId="S::ad5518@ic.ac.uk::cc9467c0-1184-436c-b7c3-8848f32ce458" providerId="AD" clId="Web-{49EE6897-1863-2820-C4EB-2866E9CE101E}" dt="2023-09-25T16:21:02.209" v="513" actId="1076"/>
          <ac:spMkLst>
            <pc:docMk/>
            <pc:sldMk cId="4260641672" sldId="492"/>
            <ac:spMk id="22" creationId="{C9279CED-CBA3-A4D7-7E25-BB41C2FF9A13}"/>
          </ac:spMkLst>
        </pc:spChg>
        <pc:spChg chg="mod">
          <ac:chgData name="Dejl, Adam" userId="S::ad5518@ic.ac.uk::cc9467c0-1184-436c-b7c3-8848f32ce458" providerId="AD" clId="Web-{49EE6897-1863-2820-C4EB-2866E9CE101E}" dt="2023-09-25T16:21:02.240" v="515" actId="1076"/>
          <ac:spMkLst>
            <pc:docMk/>
            <pc:sldMk cId="4260641672" sldId="492"/>
            <ac:spMk id="25" creationId="{DD7BEDF9-E194-0493-962A-18201E6380BA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55"/>
          <ac:spMkLst>
            <pc:docMk/>
            <pc:sldMk cId="4260641672" sldId="492"/>
            <ac:spMk id="26" creationId="{4BF8BA9F-4930-5102-61A6-5B0606971554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53"/>
          <ac:spMkLst>
            <pc:docMk/>
            <pc:sldMk cId="4260641672" sldId="492"/>
            <ac:spMk id="50" creationId="{D6DD9233-92C4-B5C6-BE2A-B6F4FFFCA829}"/>
          </ac:spMkLst>
        </pc:spChg>
        <pc:spChg chg="mod topLvl">
          <ac:chgData name="Dejl, Adam" userId="S::ad5518@ic.ac.uk::cc9467c0-1184-436c-b7c3-8848f32ce458" providerId="AD" clId="Web-{49EE6897-1863-2820-C4EB-2866E9CE101E}" dt="2023-09-25T16:38:16.850" v="680" actId="20577"/>
          <ac:spMkLst>
            <pc:docMk/>
            <pc:sldMk cId="4260641672" sldId="492"/>
            <ac:spMk id="52" creationId="{4F181296-BFE4-61BD-5905-FDC9C07E9F8A}"/>
          </ac:spMkLst>
        </pc:spChg>
        <pc:spChg chg="mod topLvl">
          <ac:chgData name="Dejl, Adam" userId="S::ad5518@ic.ac.uk::cc9467c0-1184-436c-b7c3-8848f32ce458" providerId="AD" clId="Web-{49EE6897-1863-2820-C4EB-2866E9CE101E}" dt="2023-09-25T16:38:28.554" v="683" actId="20577"/>
          <ac:spMkLst>
            <pc:docMk/>
            <pc:sldMk cId="4260641672" sldId="492"/>
            <ac:spMk id="53" creationId="{B67D25DD-850B-8EB0-82CB-8D62CDE26854}"/>
          </ac:spMkLst>
        </pc:spChg>
        <pc:spChg chg="mod topLvl">
          <ac:chgData name="Dejl, Adam" userId="S::ad5518@ic.ac.uk::cc9467c0-1184-436c-b7c3-8848f32ce458" providerId="AD" clId="Web-{49EE6897-1863-2820-C4EB-2866E9CE101E}" dt="2023-09-25T16:38:33.101" v="684" actId="20577"/>
          <ac:spMkLst>
            <pc:docMk/>
            <pc:sldMk cId="4260641672" sldId="492"/>
            <ac:spMk id="54" creationId="{5C021EDF-F070-454E-DC68-EEB1D005E16B}"/>
          </ac:spMkLst>
        </pc:spChg>
        <pc:spChg chg="mod ord topLvl">
          <ac:chgData name="Dejl, Adam" userId="S::ad5518@ic.ac.uk::cc9467c0-1184-436c-b7c3-8848f32ce458" providerId="AD" clId="Web-{49EE6897-1863-2820-C4EB-2866E9CE101E}" dt="2023-09-25T16:35:20.801" v="614"/>
          <ac:spMkLst>
            <pc:docMk/>
            <pc:sldMk cId="4260641672" sldId="492"/>
            <ac:spMk id="62" creationId="{268F75E2-D0C3-C16D-1052-ED7166837070}"/>
          </ac:spMkLst>
        </pc:spChg>
        <pc:spChg chg="mod ord topLvl">
          <ac:chgData name="Dejl, Adam" userId="S::ad5518@ic.ac.uk::cc9467c0-1184-436c-b7c3-8848f32ce458" providerId="AD" clId="Web-{49EE6897-1863-2820-C4EB-2866E9CE101E}" dt="2023-09-25T16:34:41.253" v="609" actId="20577"/>
          <ac:spMkLst>
            <pc:docMk/>
            <pc:sldMk cId="4260641672" sldId="492"/>
            <ac:spMk id="63" creationId="{3DFD0380-BF75-6247-1342-0333513AE4E6}"/>
          </ac:spMkLst>
        </pc:spChg>
        <pc:spChg chg="mod">
          <ac:chgData name="Dejl, Adam" userId="S::ad5518@ic.ac.uk::cc9467c0-1184-436c-b7c3-8848f32ce458" providerId="AD" clId="Web-{49EE6897-1863-2820-C4EB-2866E9CE101E}" dt="2023-09-25T16:21:02.365" v="519" actId="1076"/>
          <ac:spMkLst>
            <pc:docMk/>
            <pc:sldMk cId="4260641672" sldId="492"/>
            <ac:spMk id="69" creationId="{71851062-5962-354D-A96A-83D04C17B458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51"/>
          <ac:spMkLst>
            <pc:docMk/>
            <pc:sldMk cId="4260641672" sldId="492"/>
            <ac:spMk id="70" creationId="{4DB1F4ED-9846-4586-3048-C9FAC10528E3}"/>
          </ac:spMkLst>
        </pc:spChg>
        <pc:spChg chg="mod">
          <ac:chgData name="Dejl, Adam" userId="S::ad5518@ic.ac.uk::cc9467c0-1184-436c-b7c3-8848f32ce458" providerId="AD" clId="Web-{49EE6897-1863-2820-C4EB-2866E9CE101E}" dt="2023-09-25T16:38:57.836" v="695" actId="1076"/>
          <ac:spMkLst>
            <pc:docMk/>
            <pc:sldMk cId="4260641672" sldId="492"/>
            <ac:spMk id="73" creationId="{6DD8A71C-E26A-D6C4-0F3F-D7E9C01B9F85}"/>
          </ac:spMkLst>
        </pc:spChg>
        <pc:spChg chg="mod ord">
          <ac:chgData name="Dejl, Adam" userId="S::ad5518@ic.ac.uk::cc9467c0-1184-436c-b7c3-8848f32ce458" providerId="AD" clId="Web-{49EE6897-1863-2820-C4EB-2866E9CE101E}" dt="2023-09-25T16:36:34.349" v="647"/>
          <ac:spMkLst>
            <pc:docMk/>
            <pc:sldMk cId="4260641672" sldId="492"/>
            <ac:spMk id="77" creationId="{CE7E13E3-037C-B1CF-1C57-BDCACAA2188B}"/>
          </ac:spMkLst>
        </pc:spChg>
        <pc:spChg chg="mod">
          <ac:chgData name="Dejl, Adam" userId="S::ad5518@ic.ac.uk::cc9467c0-1184-436c-b7c3-8848f32ce458" providerId="AD" clId="Web-{49EE6897-1863-2820-C4EB-2866E9CE101E}" dt="2023-09-25T16:21:02.443" v="523" actId="1076"/>
          <ac:spMkLst>
            <pc:docMk/>
            <pc:sldMk cId="4260641672" sldId="492"/>
            <ac:spMk id="83" creationId="{0AE6879D-10DD-E132-2F0F-D9B777296640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45"/>
          <ac:spMkLst>
            <pc:docMk/>
            <pc:sldMk cId="4260641672" sldId="492"/>
            <ac:spMk id="87" creationId="{AE2BF95A-98EB-1570-51AB-A45B54785F08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44"/>
          <ac:spMkLst>
            <pc:docMk/>
            <pc:sldMk cId="4260641672" sldId="492"/>
            <ac:spMk id="90" creationId="{BC392547-A3B3-0468-F9E6-41374FF30B88}"/>
          </ac:spMkLst>
        </pc:spChg>
        <pc:spChg chg="mod topLvl">
          <ac:chgData name="Dejl, Adam" userId="S::ad5518@ic.ac.uk::cc9467c0-1184-436c-b7c3-8848f32ce458" providerId="AD" clId="Web-{49EE6897-1863-2820-C4EB-2866E9CE101E}" dt="2023-09-25T16:38:09.460" v="677" actId="20577"/>
          <ac:spMkLst>
            <pc:docMk/>
            <pc:sldMk cId="4260641672" sldId="492"/>
            <ac:spMk id="93" creationId="{11B6820F-3E18-21D5-FB6D-0600746CA275}"/>
          </ac:spMkLst>
        </pc:spChg>
        <pc:spChg chg="mod topLvl">
          <ac:chgData name="Dejl, Adam" userId="S::ad5518@ic.ac.uk::cc9467c0-1184-436c-b7c3-8848f32ce458" providerId="AD" clId="Web-{49EE6897-1863-2820-C4EB-2866E9CE101E}" dt="2023-09-25T16:38:12.413" v="678" actId="20577"/>
          <ac:spMkLst>
            <pc:docMk/>
            <pc:sldMk cId="4260641672" sldId="492"/>
            <ac:spMk id="94" creationId="{ED19A8AB-EA39-F4A8-4FE2-865CBA52E294}"/>
          </ac:spMkLst>
        </pc:spChg>
        <pc:spChg chg="mod ord topLvl">
          <ac:chgData name="Dejl, Adam" userId="S::ad5518@ic.ac.uk::cc9467c0-1184-436c-b7c3-8848f32ce458" providerId="AD" clId="Web-{49EE6897-1863-2820-C4EB-2866E9CE101E}" dt="2023-09-25T16:34:37.644" v="608" actId="20577"/>
          <ac:spMkLst>
            <pc:docMk/>
            <pc:sldMk cId="4260641672" sldId="492"/>
            <ac:spMk id="98" creationId="{09829F10-2B11-A622-53F2-5315E26072FB}"/>
          </ac:spMkLst>
        </pc:spChg>
        <pc:spChg chg="mod ord">
          <ac:chgData name="Dejl, Adam" userId="S::ad5518@ic.ac.uk::cc9467c0-1184-436c-b7c3-8848f32ce458" providerId="AD" clId="Web-{49EE6897-1863-2820-C4EB-2866E9CE101E}" dt="2023-09-25T16:36:34.349" v="659"/>
          <ac:spMkLst>
            <pc:docMk/>
            <pc:sldMk cId="4260641672" sldId="492"/>
            <ac:spMk id="101" creationId="{93556081-0F4C-E46E-C42D-98407918B9FC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42"/>
          <ac:spMkLst>
            <pc:docMk/>
            <pc:sldMk cId="4260641672" sldId="492"/>
            <ac:spMk id="104" creationId="{F48B83F5-4A15-3FD6-8731-043EA92D3377}"/>
          </ac:spMkLst>
        </pc:spChg>
        <pc:spChg chg="mod">
          <ac:chgData name="Dejl, Adam" userId="S::ad5518@ic.ac.uk::cc9467c0-1184-436c-b7c3-8848f32ce458" providerId="AD" clId="Web-{49EE6897-1863-2820-C4EB-2866E9CE101E}" dt="2023-09-25T16:36:34.349" v="641"/>
          <ac:spMkLst>
            <pc:docMk/>
            <pc:sldMk cId="4260641672" sldId="492"/>
            <ac:spMk id="106" creationId="{4173D419-F8E8-A219-BD83-1C698583B13D}"/>
          </ac:spMkLst>
        </pc:spChg>
        <pc:spChg chg="mod">
          <ac:chgData name="Dejl, Adam" userId="S::ad5518@ic.ac.uk::cc9467c0-1184-436c-b7c3-8848f32ce458" providerId="AD" clId="Web-{49EE6897-1863-2820-C4EB-2866E9CE101E}" dt="2023-09-25T16:21:02.646" v="532" actId="1076"/>
          <ac:spMkLst>
            <pc:docMk/>
            <pc:sldMk cId="4260641672" sldId="492"/>
            <ac:spMk id="107" creationId="{0CD25407-99A5-9391-BE68-9579AA4EF22C}"/>
          </ac:spMkLst>
        </pc:spChg>
        <pc:grpChg chg="add mod">
          <ac:chgData name="Dejl, Adam" userId="S::ad5518@ic.ac.uk::cc9467c0-1184-436c-b7c3-8848f32ce458" providerId="AD" clId="Web-{49EE6897-1863-2820-C4EB-2866E9CE101E}" dt="2023-09-25T16:21:02.318" v="517" actId="1076"/>
          <ac:grpSpMkLst>
            <pc:docMk/>
            <pc:sldMk cId="4260641672" sldId="492"/>
            <ac:grpSpMk id="6" creationId="{65879871-81C8-8602-F588-BA9904181786}"/>
          </ac:grpSpMkLst>
        </pc:grpChg>
        <pc:grpChg chg="add mod">
          <ac:chgData name="Dejl, Adam" userId="S::ad5518@ic.ac.uk::cc9467c0-1184-436c-b7c3-8848f32ce458" providerId="AD" clId="Web-{49EE6897-1863-2820-C4EB-2866E9CE101E}" dt="2023-09-25T16:21:02.521" v="526" actId="1076"/>
          <ac:grpSpMkLst>
            <pc:docMk/>
            <pc:sldMk cId="4260641672" sldId="492"/>
            <ac:grpSpMk id="7" creationId="{F928CFB1-3D1B-B519-24B9-DBA72706654F}"/>
          </ac:grpSpMkLst>
        </pc:grpChg>
        <pc:grpChg chg="del">
          <ac:chgData name="Dejl, Adam" userId="S::ad5518@ic.ac.uk::cc9467c0-1184-436c-b7c3-8848f32ce458" providerId="AD" clId="Web-{49EE6897-1863-2820-C4EB-2866E9CE101E}" dt="2023-09-25T15:51:02.023" v="52"/>
          <ac:grpSpMkLst>
            <pc:docMk/>
            <pc:sldMk cId="4260641672" sldId="492"/>
            <ac:grpSpMk id="64" creationId="{A233D0CF-2E83-36C0-A92A-57077FB67273}"/>
          </ac:grpSpMkLst>
        </pc:grpChg>
        <pc:grpChg chg="del">
          <ac:chgData name="Dejl, Adam" userId="S::ad5518@ic.ac.uk::cc9467c0-1184-436c-b7c3-8848f32ce458" providerId="AD" clId="Web-{49EE6897-1863-2820-C4EB-2866E9CE101E}" dt="2023-09-25T15:51:44.633" v="64"/>
          <ac:grpSpMkLst>
            <pc:docMk/>
            <pc:sldMk cId="4260641672" sldId="492"/>
            <ac:grpSpMk id="91" creationId="{97735638-09FA-BCA8-E070-3075D9FE90AF}"/>
          </ac:grpSpMkLst>
        </pc:grpChg>
        <pc:picChg chg="mod">
          <ac:chgData name="Dejl, Adam" userId="S::ad5518@ic.ac.uk::cc9467c0-1184-436c-b7c3-8848f32ce458" providerId="AD" clId="Web-{49EE6897-1863-2820-C4EB-2866E9CE101E}" dt="2023-09-25T16:21:02.162" v="511" actId="1076"/>
          <ac:picMkLst>
            <pc:docMk/>
            <pc:sldMk cId="4260641672" sldId="492"/>
            <ac:picMk id="10" creationId="{494A6606-2645-B16C-C200-FEF0932DAF3D}"/>
          </ac:picMkLst>
        </pc:picChg>
        <pc:picChg chg="mod">
          <ac:chgData name="Dejl, Adam" userId="S::ad5518@ic.ac.uk::cc9467c0-1184-436c-b7c3-8848f32ce458" providerId="AD" clId="Web-{49EE6897-1863-2820-C4EB-2866E9CE101E}" dt="2023-09-25T16:21:02.177" v="512" actId="1076"/>
          <ac:picMkLst>
            <pc:docMk/>
            <pc:sldMk cId="4260641672" sldId="492"/>
            <ac:picMk id="21" creationId="{097C01B6-2822-C095-D619-282E66FAFB64}"/>
          </ac:picMkLst>
        </pc:picChg>
        <pc:picChg chg="mod">
          <ac:chgData name="Dejl, Adam" userId="S::ad5518@ic.ac.uk::cc9467c0-1184-436c-b7c3-8848f32ce458" providerId="AD" clId="Web-{49EE6897-1863-2820-C4EB-2866E9CE101E}" dt="2023-09-25T16:21:02.224" v="514" actId="1076"/>
          <ac:picMkLst>
            <pc:docMk/>
            <pc:sldMk cId="4260641672" sldId="492"/>
            <ac:picMk id="24" creationId="{C85189AA-BE26-D94E-8379-726F3C318600}"/>
          </ac:picMkLst>
        </pc:picChg>
        <pc:picChg chg="mod ord">
          <ac:chgData name="Dejl, Adam" userId="S::ad5518@ic.ac.uk::cc9467c0-1184-436c-b7c3-8848f32ce458" providerId="AD" clId="Web-{49EE6897-1863-2820-C4EB-2866E9CE101E}" dt="2023-09-25T16:21:02.709" v="534" actId="1076"/>
          <ac:picMkLst>
            <pc:docMk/>
            <pc:sldMk cId="4260641672" sldId="492"/>
            <ac:picMk id="82" creationId="{53DBA205-5BB4-7BCB-8312-05E4E2C9F330}"/>
          </ac:picMkLst>
        </pc:picChg>
        <pc:cxnChg chg="add mod ord">
          <ac:chgData name="Dejl, Adam" userId="S::ad5518@ic.ac.uk::cc9467c0-1184-436c-b7c3-8848f32ce458" providerId="AD" clId="Web-{49EE6897-1863-2820-C4EB-2866E9CE101E}" dt="2023-09-25T16:36:34.349" v="657"/>
          <ac:cxnSpMkLst>
            <pc:docMk/>
            <pc:sldMk cId="4260641672" sldId="492"/>
            <ac:cxnSpMk id="3" creationId="{16A8BADB-98D4-D218-2E7F-33AE5BC5EF36}"/>
          </ac:cxnSpMkLst>
        </pc:cxnChg>
        <pc:cxnChg chg="add mod">
          <ac:chgData name="Dejl, Adam" userId="S::ad5518@ic.ac.uk::cc9467c0-1184-436c-b7c3-8848f32ce458" providerId="AD" clId="Web-{49EE6897-1863-2820-C4EB-2866E9CE101E}" dt="2023-09-25T16:36:34.349" v="640"/>
          <ac:cxnSpMkLst>
            <pc:docMk/>
            <pc:sldMk cId="4260641672" sldId="492"/>
            <ac:cxnSpMk id="8" creationId="{C345679A-F02E-B0B7-AF5C-AD2208387C8E}"/>
          </ac:cxnSpMkLst>
        </pc:cxnChg>
        <pc:cxnChg chg="add mod">
          <ac:chgData name="Dejl, Adam" userId="S::ad5518@ic.ac.uk::cc9467c0-1184-436c-b7c3-8848f32ce458" providerId="AD" clId="Web-{49EE6897-1863-2820-C4EB-2866E9CE101E}" dt="2023-09-25T16:36:34.349" v="639"/>
          <ac:cxnSpMkLst>
            <pc:docMk/>
            <pc:sldMk cId="4260641672" sldId="492"/>
            <ac:cxnSpMk id="9" creationId="{A4C446D5-3F38-D2EE-241B-442E493923D5}"/>
          </ac:cxnSpMkLst>
        </pc:cxnChg>
        <pc:cxnChg chg="add mod">
          <ac:chgData name="Dejl, Adam" userId="S::ad5518@ic.ac.uk::cc9467c0-1184-436c-b7c3-8848f32ce458" providerId="AD" clId="Web-{49EE6897-1863-2820-C4EB-2866E9CE101E}" dt="2023-09-25T16:36:34.349" v="638"/>
          <ac:cxnSpMkLst>
            <pc:docMk/>
            <pc:sldMk cId="4260641672" sldId="492"/>
            <ac:cxnSpMk id="11" creationId="{9376E2D0-B34B-D46F-C48D-5C0DD4D89737}"/>
          </ac:cxnSpMkLst>
        </pc:cxnChg>
        <pc:cxnChg chg="mod ord">
          <ac:chgData name="Dejl, Adam" userId="S::ad5518@ic.ac.uk::cc9467c0-1184-436c-b7c3-8848f32ce458" providerId="AD" clId="Web-{49EE6897-1863-2820-C4EB-2866E9CE101E}" dt="2023-09-25T16:36:34.349" v="658"/>
          <ac:cxnSpMkLst>
            <pc:docMk/>
            <pc:sldMk cId="4260641672" sldId="492"/>
            <ac:cxnSpMk id="12" creationId="{FA59148C-75AC-FA39-7A3E-BC242E36262E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54"/>
          <ac:cxnSpMkLst>
            <pc:docMk/>
            <pc:sldMk cId="4260641672" sldId="492"/>
            <ac:cxnSpMk id="41" creationId="{177FD41D-6853-20D2-ACF9-10F515594316}"/>
          </ac:cxnSpMkLst>
        </pc:cxnChg>
        <pc:cxnChg chg="del mod">
          <ac:chgData name="Dejl, Adam" userId="S::ad5518@ic.ac.uk::cc9467c0-1184-436c-b7c3-8848f32ce458" providerId="AD" clId="Web-{49EE6897-1863-2820-C4EB-2866E9CE101E}" dt="2023-09-25T16:16:54.736" v="472"/>
          <ac:cxnSpMkLst>
            <pc:docMk/>
            <pc:sldMk cId="4260641672" sldId="492"/>
            <ac:cxnSpMk id="43" creationId="{4811A7C5-F42F-2C90-C49E-B8D89FEA5A3F}"/>
          </ac:cxnSpMkLst>
        </pc:cxnChg>
        <pc:cxnChg chg="mod ord topLvl">
          <ac:chgData name="Dejl, Adam" userId="S::ad5518@ic.ac.uk::cc9467c0-1184-436c-b7c3-8848f32ce458" providerId="AD" clId="Web-{49EE6897-1863-2820-C4EB-2866E9CE101E}" dt="2023-09-25T16:35:25.582" v="615"/>
          <ac:cxnSpMkLst>
            <pc:docMk/>
            <pc:sldMk cId="4260641672" sldId="492"/>
            <ac:cxnSpMk id="56" creationId="{F2922B4F-A04D-F846-4CDF-339C52736F0C}"/>
          </ac:cxnSpMkLst>
        </pc:cxnChg>
        <pc:cxnChg chg="mod topLvl">
          <ac:chgData name="Dejl, Adam" userId="S::ad5518@ic.ac.uk::cc9467c0-1184-436c-b7c3-8848f32ce458" providerId="AD" clId="Web-{49EE6897-1863-2820-C4EB-2866E9CE101E}" dt="2023-09-25T16:34:53.207" v="610"/>
          <ac:cxnSpMkLst>
            <pc:docMk/>
            <pc:sldMk cId="4260641672" sldId="492"/>
            <ac:cxnSpMk id="58" creationId="{1948A667-FCCC-C4F5-B68A-029E44D57893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52"/>
          <ac:cxnSpMkLst>
            <pc:docMk/>
            <pc:sldMk cId="4260641672" sldId="492"/>
            <ac:cxnSpMk id="66" creationId="{5A899533-208E-7BA8-1472-2A5DD41C2069}"/>
          </ac:cxnSpMkLst>
        </pc:cxnChg>
        <pc:cxnChg chg="del">
          <ac:chgData name="Dejl, Adam" userId="S::ad5518@ic.ac.uk::cc9467c0-1184-436c-b7c3-8848f32ce458" providerId="AD" clId="Web-{49EE6897-1863-2820-C4EB-2866E9CE101E}" dt="2023-09-25T15:43:13.531" v="13"/>
          <ac:cxnSpMkLst>
            <pc:docMk/>
            <pc:sldMk cId="4260641672" sldId="492"/>
            <ac:cxnSpMk id="71" creationId="{BC677876-A5F1-925A-45A7-849D9739C2A1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50"/>
          <ac:cxnSpMkLst>
            <pc:docMk/>
            <pc:sldMk cId="4260641672" sldId="492"/>
            <ac:cxnSpMk id="72" creationId="{D2FA72EF-5C75-C25F-A050-F66A9BDE689D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48"/>
          <ac:cxnSpMkLst>
            <pc:docMk/>
            <pc:sldMk cId="4260641672" sldId="492"/>
            <ac:cxnSpMk id="74" creationId="{525B7778-2BCA-FDEC-C5CC-90186518A5AB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46"/>
          <ac:cxnSpMkLst>
            <pc:docMk/>
            <pc:sldMk cId="4260641672" sldId="492"/>
            <ac:cxnSpMk id="76" creationId="{E824DFFF-21FF-695D-B92A-8942FA9172C0}"/>
          </ac:cxnSpMkLst>
        </pc:cxnChg>
        <pc:cxnChg chg="mod topLvl">
          <ac:chgData name="Dejl, Adam" userId="S::ad5518@ic.ac.uk::cc9467c0-1184-436c-b7c3-8848f32ce458" providerId="AD" clId="Web-{49EE6897-1863-2820-C4EB-2866E9CE101E}" dt="2023-09-25T16:35:01.941" v="612"/>
          <ac:cxnSpMkLst>
            <pc:docMk/>
            <pc:sldMk cId="4260641672" sldId="492"/>
            <ac:cxnSpMk id="96" creationId="{DDD6B8C2-8395-6B0E-9205-1DA91CC35933}"/>
          </ac:cxnSpMkLst>
        </pc:cxnChg>
        <pc:cxnChg chg="del mod">
          <ac:chgData name="Dejl, Adam" userId="S::ad5518@ic.ac.uk::cc9467c0-1184-436c-b7c3-8848f32ce458" providerId="AD" clId="Web-{49EE6897-1863-2820-C4EB-2866E9CE101E}" dt="2023-09-25T16:26:06.057" v="573"/>
          <ac:cxnSpMkLst>
            <pc:docMk/>
            <pc:sldMk cId="4260641672" sldId="492"/>
            <ac:cxnSpMk id="100" creationId="{FABB4D7E-0FEA-4F8E-6EEE-8FEDA3C5ACCC}"/>
          </ac:cxnSpMkLst>
        </pc:cxnChg>
        <pc:cxnChg chg="mod">
          <ac:chgData name="Dejl, Adam" userId="S::ad5518@ic.ac.uk::cc9467c0-1184-436c-b7c3-8848f32ce458" providerId="AD" clId="Web-{49EE6897-1863-2820-C4EB-2866E9CE101E}" dt="2023-09-25T16:36:34.349" v="643"/>
          <ac:cxnSpMkLst>
            <pc:docMk/>
            <pc:sldMk cId="4260641672" sldId="492"/>
            <ac:cxnSpMk id="103" creationId="{6A9C5758-34BA-E575-32A4-237493522814}"/>
          </ac:cxnSpMkLst>
        </pc:cxnChg>
        <pc:cxnChg chg="del mod">
          <ac:chgData name="Dejl, Adam" userId="S::ad5518@ic.ac.uk::cc9467c0-1184-436c-b7c3-8848f32ce458" providerId="AD" clId="Web-{49EE6897-1863-2820-C4EB-2866E9CE101E}" dt="2023-09-25T16:26:07.323" v="574"/>
          <ac:cxnSpMkLst>
            <pc:docMk/>
            <pc:sldMk cId="4260641672" sldId="492"/>
            <ac:cxnSpMk id="105" creationId="{C6C0C702-F469-9BCB-DACE-C301D8FDA581}"/>
          </ac:cxnSpMkLst>
        </pc:cxnChg>
      </pc:sldChg>
      <pc:sldChg chg="delSp modSp addAnim delAnim modAnim">
        <pc:chgData name="Dejl, Adam" userId="S::ad5518@ic.ac.uk::cc9467c0-1184-436c-b7c3-8848f32ce458" providerId="AD" clId="Web-{49EE6897-1863-2820-C4EB-2866E9CE101E}" dt="2023-09-25T17:41:21.631" v="837" actId="20577"/>
        <pc:sldMkLst>
          <pc:docMk/>
          <pc:sldMk cId="1948666998" sldId="493"/>
        </pc:sldMkLst>
        <pc:spChg chg="mod ord">
          <ac:chgData name="Dejl, Adam" userId="S::ad5518@ic.ac.uk::cc9467c0-1184-436c-b7c3-8848f32ce458" providerId="AD" clId="Web-{49EE6897-1863-2820-C4EB-2866E9CE101E}" dt="2023-09-25T16:42:29.276" v="706" actId="20577"/>
          <ac:spMkLst>
            <pc:docMk/>
            <pc:sldMk cId="1948666998" sldId="493"/>
            <ac:spMk id="3" creationId="{06FAFEF8-E124-9281-5A5E-3D0466B38A6B}"/>
          </ac:spMkLst>
        </pc:spChg>
        <pc:spChg chg="mod">
          <ac:chgData name="Dejl, Adam" userId="S::ad5518@ic.ac.uk::cc9467c0-1184-436c-b7c3-8848f32ce458" providerId="AD" clId="Web-{49EE6897-1863-2820-C4EB-2866E9CE101E}" dt="2023-09-25T17:41:21.631" v="837" actId="20577"/>
          <ac:spMkLst>
            <pc:docMk/>
            <pc:sldMk cId="1948666998" sldId="493"/>
            <ac:spMk id="4" creationId="{1D842EA7-E101-76D4-697A-CCCEC3FD6DF3}"/>
          </ac:spMkLst>
        </pc:spChg>
        <pc:spChg chg="mod ord topLvl">
          <ac:chgData name="Dejl, Adam" userId="S::ad5518@ic.ac.uk::cc9467c0-1184-436c-b7c3-8848f32ce458" providerId="AD" clId="Web-{49EE6897-1863-2820-C4EB-2866E9CE101E}" dt="2023-09-25T16:34:18.518" v="607"/>
          <ac:spMkLst>
            <pc:docMk/>
            <pc:sldMk cId="1948666998" sldId="493"/>
            <ac:spMk id="32" creationId="{65C4F6E8-C617-2CCE-EC20-2557C02AA4F6}"/>
          </ac:spMkLst>
        </pc:spChg>
        <pc:grpChg chg="del ord">
          <ac:chgData name="Dejl, Adam" userId="S::ad5518@ic.ac.uk::cc9467c0-1184-436c-b7c3-8848f32ce458" providerId="AD" clId="Web-{49EE6897-1863-2820-C4EB-2866E9CE101E}" dt="2023-09-25T16:34:11.268" v="606"/>
          <ac:grpSpMkLst>
            <pc:docMk/>
            <pc:sldMk cId="1948666998" sldId="493"/>
            <ac:grpSpMk id="30" creationId="{9B56E147-D99F-1296-22BB-347CF3D4373B}"/>
          </ac:grpSpMkLst>
        </pc:grpChg>
        <pc:cxnChg chg="topLvl">
          <ac:chgData name="Dejl, Adam" userId="S::ad5518@ic.ac.uk::cc9467c0-1184-436c-b7c3-8848f32ce458" providerId="AD" clId="Web-{49EE6897-1863-2820-C4EB-2866E9CE101E}" dt="2023-09-25T16:34:11.268" v="606"/>
          <ac:cxnSpMkLst>
            <pc:docMk/>
            <pc:sldMk cId="1948666998" sldId="493"/>
            <ac:cxnSpMk id="31" creationId="{7ED73C41-0F81-BC22-EF45-8A039E113FAB}"/>
          </ac:cxnSpMkLst>
        </pc:cxnChg>
      </pc:sldChg>
      <pc:sldChg chg="modSp">
        <pc:chgData name="Dejl, Adam" userId="S::ad5518@ic.ac.uk::cc9467c0-1184-436c-b7c3-8848f32ce458" providerId="AD" clId="Web-{49EE6897-1863-2820-C4EB-2866E9CE101E}" dt="2023-09-25T17:41:33.787" v="841" actId="20577"/>
        <pc:sldMkLst>
          <pc:docMk/>
          <pc:sldMk cId="2178078567" sldId="494"/>
        </pc:sldMkLst>
        <pc:spChg chg="mod">
          <ac:chgData name="Dejl, Adam" userId="S::ad5518@ic.ac.uk::cc9467c0-1184-436c-b7c3-8848f32ce458" providerId="AD" clId="Web-{49EE6897-1863-2820-C4EB-2866E9CE101E}" dt="2023-09-25T17:41:33.787" v="841" actId="20577"/>
          <ac:spMkLst>
            <pc:docMk/>
            <pc:sldMk cId="2178078567" sldId="494"/>
            <ac:spMk id="4" creationId="{F69AF3E2-02EF-66E3-867D-839FC22E4DD2}"/>
          </ac:spMkLst>
        </pc:spChg>
        <pc:spChg chg="mod">
          <ac:chgData name="Dejl, Adam" userId="S::ad5518@ic.ac.uk::cc9467c0-1184-436c-b7c3-8848f32ce458" providerId="AD" clId="Web-{49EE6897-1863-2820-C4EB-2866E9CE101E}" dt="2023-09-25T16:37:12.084" v="664"/>
          <ac:spMkLst>
            <pc:docMk/>
            <pc:sldMk cId="2178078567" sldId="494"/>
            <ac:spMk id="6" creationId="{53453CAA-ACC4-3417-0017-D3A04660D4A6}"/>
          </ac:spMkLst>
        </pc:spChg>
        <pc:spChg chg="mod">
          <ac:chgData name="Dejl, Adam" userId="S::ad5518@ic.ac.uk::cc9467c0-1184-436c-b7c3-8848f32ce458" providerId="AD" clId="Web-{49EE6897-1863-2820-C4EB-2866E9CE101E}" dt="2023-09-25T16:37:12.146" v="665"/>
          <ac:spMkLst>
            <pc:docMk/>
            <pc:sldMk cId="2178078567" sldId="494"/>
            <ac:spMk id="7" creationId="{46CAEF66-369B-9384-1923-1CE6BB0C44A9}"/>
          </ac:spMkLst>
        </pc:spChg>
        <pc:spChg chg="mod">
          <ac:chgData name="Dejl, Adam" userId="S::ad5518@ic.ac.uk::cc9467c0-1184-436c-b7c3-8848f32ce458" providerId="AD" clId="Web-{49EE6897-1863-2820-C4EB-2866E9CE101E}" dt="2023-09-25T16:37:12.224" v="666"/>
          <ac:spMkLst>
            <pc:docMk/>
            <pc:sldMk cId="2178078567" sldId="494"/>
            <ac:spMk id="8" creationId="{B6F77740-762C-3EFE-9FFB-0B66F3264DD5}"/>
          </ac:spMkLst>
        </pc:spChg>
        <pc:spChg chg="mod">
          <ac:chgData name="Dejl, Adam" userId="S::ad5518@ic.ac.uk::cc9467c0-1184-436c-b7c3-8848f32ce458" providerId="AD" clId="Web-{49EE6897-1863-2820-C4EB-2866E9CE101E}" dt="2023-09-25T16:37:18.240" v="667"/>
          <ac:spMkLst>
            <pc:docMk/>
            <pc:sldMk cId="2178078567" sldId="494"/>
            <ac:spMk id="24" creationId="{7912EC76-C528-7936-4D6F-C036381EE09C}"/>
          </ac:spMkLst>
        </pc:spChg>
        <pc:spChg chg="mod">
          <ac:chgData name="Dejl, Adam" userId="S::ad5518@ic.ac.uk::cc9467c0-1184-436c-b7c3-8848f32ce458" providerId="AD" clId="Web-{49EE6897-1863-2820-C4EB-2866E9CE101E}" dt="2023-09-25T16:37:18.303" v="668"/>
          <ac:spMkLst>
            <pc:docMk/>
            <pc:sldMk cId="2178078567" sldId="494"/>
            <ac:spMk id="25" creationId="{ACC2D073-A203-4CEE-1C88-653D8124AC6D}"/>
          </ac:spMkLst>
        </pc:spChg>
        <pc:spChg chg="mod">
          <ac:chgData name="Dejl, Adam" userId="S::ad5518@ic.ac.uk::cc9467c0-1184-436c-b7c3-8848f32ce458" providerId="AD" clId="Web-{49EE6897-1863-2820-C4EB-2866E9CE101E}" dt="2023-09-25T16:37:18.381" v="669"/>
          <ac:spMkLst>
            <pc:docMk/>
            <pc:sldMk cId="2178078567" sldId="494"/>
            <ac:spMk id="26" creationId="{B11E64B5-7FAB-C256-1D8D-54C541CB0E0F}"/>
          </ac:spMkLst>
        </pc:spChg>
      </pc:sldChg>
      <pc:sldChg chg="delSp modSp modAnim">
        <pc:chgData name="Dejl, Adam" userId="S::ad5518@ic.ac.uk::cc9467c0-1184-436c-b7c3-8848f32ce458" providerId="AD" clId="Web-{49EE6897-1863-2820-C4EB-2866E9CE101E}" dt="2023-09-25T17:41:17.459" v="834" actId="20577"/>
        <pc:sldMkLst>
          <pc:docMk/>
          <pc:sldMk cId="2070985488" sldId="495"/>
        </pc:sldMkLst>
        <pc:spChg chg="mod">
          <ac:chgData name="Dejl, Adam" userId="S::ad5518@ic.ac.uk::cc9467c0-1184-436c-b7c3-8848f32ce458" providerId="AD" clId="Web-{49EE6897-1863-2820-C4EB-2866E9CE101E}" dt="2023-09-25T17:41:17.459" v="834" actId="20577"/>
          <ac:spMkLst>
            <pc:docMk/>
            <pc:sldMk cId="2070985488" sldId="495"/>
            <ac:spMk id="4" creationId="{80EE5F3C-4481-1AD2-6819-B6D1C946FC5D}"/>
          </ac:spMkLst>
        </pc:spChg>
        <pc:spChg chg="mod">
          <ac:chgData name="Dejl, Adam" userId="S::ad5518@ic.ac.uk::cc9467c0-1184-436c-b7c3-8848f32ce458" providerId="AD" clId="Web-{49EE6897-1863-2820-C4EB-2866E9CE101E}" dt="2023-09-25T17:19:08.968" v="776" actId="1076"/>
          <ac:spMkLst>
            <pc:docMk/>
            <pc:sldMk cId="2070985488" sldId="495"/>
            <ac:spMk id="6" creationId="{95D2DB70-EE8D-772B-9A12-A6763B705D41}"/>
          </ac:spMkLst>
        </pc:spChg>
        <pc:spChg chg="del mod">
          <ac:chgData name="Dejl, Adam" userId="S::ad5518@ic.ac.uk::cc9467c0-1184-436c-b7c3-8848f32ce458" providerId="AD" clId="Web-{49EE6897-1863-2820-C4EB-2866E9CE101E}" dt="2023-09-25T17:21:11.939" v="803"/>
          <ac:spMkLst>
            <pc:docMk/>
            <pc:sldMk cId="2070985488" sldId="495"/>
            <ac:spMk id="14" creationId="{9DB81337-37E9-C3C1-8D4C-94686C643251}"/>
          </ac:spMkLst>
        </pc:spChg>
        <pc:picChg chg="mod">
          <ac:chgData name="Dejl, Adam" userId="S::ad5518@ic.ac.uk::cc9467c0-1184-436c-b7c3-8848f32ce458" providerId="AD" clId="Web-{49EE6897-1863-2820-C4EB-2866E9CE101E}" dt="2023-09-25T17:19:16.422" v="777" actId="1076"/>
          <ac:picMkLst>
            <pc:docMk/>
            <pc:sldMk cId="2070985488" sldId="495"/>
            <ac:picMk id="7" creationId="{AF01AAC6-1F9F-8DFE-4436-8C4BAD0A9FA6}"/>
          </ac:picMkLst>
        </pc:picChg>
      </pc:sldChg>
    </pc:docChg>
  </pc:docChgLst>
  <pc:docChgLst>
    <pc:chgData name="Gorur, Deniz" userId="S::dg1822@ic.ac.uk::e26c0540-55e6-4d62-a773-01427b8ad2bb" providerId="AD" clId="Web-{5341D5F6-E3A8-EE62-FF77-896ED0C440DD}"/>
    <pc:docChg chg="addSld delSld modSld">
      <pc:chgData name="Gorur, Deniz" userId="S::dg1822@ic.ac.uk::e26c0540-55e6-4d62-a773-01427b8ad2bb" providerId="AD" clId="Web-{5341D5F6-E3A8-EE62-FF77-896ED0C440DD}" dt="2023-08-10T16:51:10.695" v="133" actId="20577"/>
      <pc:docMkLst>
        <pc:docMk/>
      </pc:docMkLst>
      <pc:sldChg chg="addSp delSp modSp">
        <pc:chgData name="Gorur, Deniz" userId="S::dg1822@ic.ac.uk::e26c0540-55e6-4d62-a773-01427b8ad2bb" providerId="AD" clId="Web-{5341D5F6-E3A8-EE62-FF77-896ED0C440DD}" dt="2023-08-10T16:44:43.046" v="55"/>
        <pc:sldMkLst>
          <pc:docMk/>
          <pc:sldMk cId="1844538075" sldId="474"/>
        </pc:sldMkLst>
        <pc:spChg chg="del">
          <ac:chgData name="Gorur, Deniz" userId="S::dg1822@ic.ac.uk::e26c0540-55e6-4d62-a773-01427b8ad2bb" providerId="AD" clId="Web-{5341D5F6-E3A8-EE62-FF77-896ED0C440DD}" dt="2023-08-10T16:44:42.593" v="54"/>
          <ac:spMkLst>
            <pc:docMk/>
            <pc:sldMk cId="1844538075" sldId="474"/>
            <ac:spMk id="4" creationId="{DB0D5540-051B-B24B-9474-3A1303AC0AC9}"/>
          </ac:spMkLst>
        </pc:spChg>
        <pc:spChg chg="add mod">
          <ac:chgData name="Gorur, Deniz" userId="S::dg1822@ic.ac.uk::e26c0540-55e6-4d62-a773-01427b8ad2bb" providerId="AD" clId="Web-{5341D5F6-E3A8-EE62-FF77-896ED0C440DD}" dt="2023-08-10T16:44:43.046" v="55"/>
          <ac:spMkLst>
            <pc:docMk/>
            <pc:sldMk cId="1844538075" sldId="474"/>
            <ac:spMk id="5" creationId="{AA5F1386-32B2-CD88-C2B9-7852E230DE04}"/>
          </ac:spMkLst>
        </pc:spChg>
        <pc:spChg chg="mod">
          <ac:chgData name="Gorur, Deniz" userId="S::dg1822@ic.ac.uk::e26c0540-55e6-4d62-a773-01427b8ad2bb" providerId="AD" clId="Web-{5341D5F6-E3A8-EE62-FF77-896ED0C440DD}" dt="2023-08-10T16:41:57.464" v="42" actId="20577"/>
          <ac:spMkLst>
            <pc:docMk/>
            <pc:sldMk cId="1844538075" sldId="474"/>
            <ac:spMk id="9" creationId="{5E9224C7-5AF8-01C0-2CD3-12512E61EE15}"/>
          </ac:spMkLst>
        </pc:spChg>
      </pc:sldChg>
      <pc:sldChg chg="addSp delSp modSp">
        <pc:chgData name="Gorur, Deniz" userId="S::dg1822@ic.ac.uk::e26c0540-55e6-4d62-a773-01427b8ad2bb" providerId="AD" clId="Web-{5341D5F6-E3A8-EE62-FF77-896ED0C440DD}" dt="2023-08-10T16:44:46.686" v="57"/>
        <pc:sldMkLst>
          <pc:docMk/>
          <pc:sldMk cId="1334062097" sldId="475"/>
        </pc:sldMkLst>
        <pc:spChg chg="del">
          <ac:chgData name="Gorur, Deniz" userId="S::dg1822@ic.ac.uk::e26c0540-55e6-4d62-a773-01427b8ad2bb" providerId="AD" clId="Web-{5341D5F6-E3A8-EE62-FF77-896ED0C440DD}" dt="2023-08-10T16:44:46.265" v="56"/>
          <ac:spMkLst>
            <pc:docMk/>
            <pc:sldMk cId="1334062097" sldId="475"/>
            <ac:spMk id="4" creationId="{627B74E2-7B22-5183-E4DA-54A1A5F46391}"/>
          </ac:spMkLst>
        </pc:spChg>
        <pc:spChg chg="add mod">
          <ac:chgData name="Gorur, Deniz" userId="S::dg1822@ic.ac.uk::e26c0540-55e6-4d62-a773-01427b8ad2bb" providerId="AD" clId="Web-{5341D5F6-E3A8-EE62-FF77-896ED0C440DD}" dt="2023-08-10T16:44:46.686" v="57"/>
          <ac:spMkLst>
            <pc:docMk/>
            <pc:sldMk cId="1334062097" sldId="475"/>
            <ac:spMk id="6" creationId="{C8971C7A-99D5-6B93-A131-68E851AABF94}"/>
          </ac:spMkLst>
        </pc:spChg>
      </pc:sldChg>
      <pc:sldChg chg="addSp delSp modSp addAnim modAnim">
        <pc:chgData name="Gorur, Deniz" userId="S::dg1822@ic.ac.uk::e26c0540-55e6-4d62-a773-01427b8ad2bb" providerId="AD" clId="Web-{5341D5F6-E3A8-EE62-FF77-896ED0C440DD}" dt="2023-08-10T16:44:39.046" v="53"/>
        <pc:sldMkLst>
          <pc:docMk/>
          <pc:sldMk cId="3539090927" sldId="476"/>
        </pc:sldMkLst>
        <pc:spChg chg="add del mod">
          <ac:chgData name="Gorur, Deniz" userId="S::dg1822@ic.ac.uk::e26c0540-55e6-4d62-a773-01427b8ad2bb" providerId="AD" clId="Web-{5341D5F6-E3A8-EE62-FF77-896ED0C440DD}" dt="2023-08-10T16:39:15.929" v="28"/>
          <ac:spMkLst>
            <pc:docMk/>
            <pc:sldMk cId="3539090927" sldId="476"/>
            <ac:spMk id="2" creationId="{A51A299D-7058-928C-250A-DC4A2891DBA5}"/>
          </ac:spMkLst>
        </pc:spChg>
        <pc:spChg chg="del">
          <ac:chgData name="Gorur, Deniz" userId="S::dg1822@ic.ac.uk::e26c0540-55e6-4d62-a773-01427b8ad2bb" providerId="AD" clId="Web-{5341D5F6-E3A8-EE62-FF77-896ED0C440DD}" dt="2023-08-10T16:44:38.202" v="52"/>
          <ac:spMkLst>
            <pc:docMk/>
            <pc:sldMk cId="3539090927" sldId="476"/>
            <ac:spMk id="4" creationId="{DB0D5540-051B-B24B-9474-3A1303AC0AC9}"/>
          </ac:spMkLst>
        </pc:spChg>
        <pc:spChg chg="add mod">
          <ac:chgData name="Gorur, Deniz" userId="S::dg1822@ic.ac.uk::e26c0540-55e6-4d62-a773-01427b8ad2bb" providerId="AD" clId="Web-{5341D5F6-E3A8-EE62-FF77-896ED0C440DD}" dt="2023-08-10T16:44:39.046" v="53"/>
          <ac:spMkLst>
            <pc:docMk/>
            <pc:sldMk cId="3539090927" sldId="476"/>
            <ac:spMk id="6" creationId="{6CBD9924-9653-EAB2-6DED-A77E51B2CAD9}"/>
          </ac:spMkLst>
        </pc:spChg>
        <pc:spChg chg="mod">
          <ac:chgData name="Gorur, Deniz" userId="S::dg1822@ic.ac.uk::e26c0540-55e6-4d62-a773-01427b8ad2bb" providerId="AD" clId="Web-{5341D5F6-E3A8-EE62-FF77-896ED0C440DD}" dt="2023-08-10T16:37:14.895" v="13" actId="20577"/>
          <ac:spMkLst>
            <pc:docMk/>
            <pc:sldMk cId="3539090927" sldId="476"/>
            <ac:spMk id="23" creationId="{D1FB9405-CC73-0388-6CB8-8E1DDF5EA341}"/>
          </ac:spMkLst>
        </pc:spChg>
        <pc:picChg chg="add mod">
          <ac:chgData name="Gorur, Deniz" userId="S::dg1822@ic.ac.uk::e26c0540-55e6-4d62-a773-01427b8ad2bb" providerId="AD" clId="Web-{5341D5F6-E3A8-EE62-FF77-896ED0C440DD}" dt="2023-08-10T16:39:24.429" v="29" actId="1076"/>
          <ac:picMkLst>
            <pc:docMk/>
            <pc:sldMk cId="3539090927" sldId="476"/>
            <ac:picMk id="3" creationId="{A98FF2D5-BD15-1693-CC83-6238F317A423}"/>
          </ac:picMkLst>
        </pc:picChg>
      </pc:sldChg>
      <pc:sldChg chg="addSp delSp modSp">
        <pc:chgData name="Gorur, Deniz" userId="S::dg1822@ic.ac.uk::e26c0540-55e6-4d62-a773-01427b8ad2bb" providerId="AD" clId="Web-{5341D5F6-E3A8-EE62-FF77-896ED0C440DD}" dt="2023-08-10T16:44:51.280" v="59"/>
        <pc:sldMkLst>
          <pc:docMk/>
          <pc:sldMk cId="4133479576" sldId="478"/>
        </pc:sldMkLst>
        <pc:spChg chg="del">
          <ac:chgData name="Gorur, Deniz" userId="S::dg1822@ic.ac.uk::e26c0540-55e6-4d62-a773-01427b8ad2bb" providerId="AD" clId="Web-{5341D5F6-E3A8-EE62-FF77-896ED0C440DD}" dt="2023-08-10T16:44:50.874" v="58"/>
          <ac:spMkLst>
            <pc:docMk/>
            <pc:sldMk cId="4133479576" sldId="478"/>
            <ac:spMk id="8" creationId="{5423B173-DCCF-B2F1-BA34-BD2DE1F38936}"/>
          </ac:spMkLst>
        </pc:spChg>
        <pc:spChg chg="add mod">
          <ac:chgData name="Gorur, Deniz" userId="S::dg1822@ic.ac.uk::e26c0540-55e6-4d62-a773-01427b8ad2bb" providerId="AD" clId="Web-{5341D5F6-E3A8-EE62-FF77-896ED0C440DD}" dt="2023-08-10T16:44:51.280" v="59"/>
          <ac:spMkLst>
            <pc:docMk/>
            <pc:sldMk cId="4133479576" sldId="478"/>
            <ac:spMk id="30" creationId="{F4BA3E6E-3B4A-5D7D-3E71-2267EB202603}"/>
          </ac:spMkLst>
        </pc:spChg>
      </pc:sldChg>
      <pc:sldChg chg="addSp delSp modSp">
        <pc:chgData name="Gorur, Deniz" userId="S::dg1822@ic.ac.uk::e26c0540-55e6-4d62-a773-01427b8ad2bb" providerId="AD" clId="Web-{5341D5F6-E3A8-EE62-FF77-896ED0C440DD}" dt="2023-08-10T16:44:21.389" v="51"/>
        <pc:sldMkLst>
          <pc:docMk/>
          <pc:sldMk cId="741090599" sldId="480"/>
        </pc:sldMkLst>
        <pc:spChg chg="del mod">
          <ac:chgData name="Gorur, Deniz" userId="S::dg1822@ic.ac.uk::e26c0540-55e6-4d62-a773-01427b8ad2bb" providerId="AD" clId="Web-{5341D5F6-E3A8-EE62-FF77-896ED0C440DD}" dt="2023-08-10T16:44:20.561" v="50"/>
          <ac:spMkLst>
            <pc:docMk/>
            <pc:sldMk cId="741090599" sldId="480"/>
            <ac:spMk id="4" creationId="{B037107C-46A9-4410-3DFF-D59A0F33FDFE}"/>
          </ac:spMkLst>
        </pc:spChg>
        <pc:spChg chg="add del">
          <ac:chgData name="Gorur, Deniz" userId="S::dg1822@ic.ac.uk::e26c0540-55e6-4d62-a773-01427b8ad2bb" providerId="AD" clId="Web-{5341D5F6-E3A8-EE62-FF77-896ED0C440DD}" dt="2023-08-10T16:44:15.795" v="48"/>
          <ac:spMkLst>
            <pc:docMk/>
            <pc:sldMk cId="741090599" sldId="480"/>
            <ac:spMk id="6" creationId="{8D207990-0EA1-368E-5690-625A0CE5B1EA}"/>
          </ac:spMkLst>
        </pc:spChg>
        <pc:spChg chg="add mod">
          <ac:chgData name="Gorur, Deniz" userId="S::dg1822@ic.ac.uk::e26c0540-55e6-4d62-a773-01427b8ad2bb" providerId="AD" clId="Web-{5341D5F6-E3A8-EE62-FF77-896ED0C440DD}" dt="2023-08-10T16:44:21.389" v="51"/>
          <ac:spMkLst>
            <pc:docMk/>
            <pc:sldMk cId="741090599" sldId="480"/>
            <ac:spMk id="8" creationId="{3C9339A9-624F-D5B8-E683-990BAEC36269}"/>
          </ac:spMkLst>
        </pc:spChg>
      </pc:sldChg>
      <pc:sldChg chg="modSp">
        <pc:chgData name="Gorur, Deniz" userId="S::dg1822@ic.ac.uk::e26c0540-55e6-4d62-a773-01427b8ad2bb" providerId="AD" clId="Web-{5341D5F6-E3A8-EE62-FF77-896ED0C440DD}" dt="2023-08-10T16:51:10.695" v="133" actId="20577"/>
        <pc:sldMkLst>
          <pc:docMk/>
          <pc:sldMk cId="3442608550" sldId="481"/>
        </pc:sldMkLst>
        <pc:spChg chg="mod">
          <ac:chgData name="Gorur, Deniz" userId="S::dg1822@ic.ac.uk::e26c0540-55e6-4d62-a773-01427b8ad2bb" providerId="AD" clId="Web-{5341D5F6-E3A8-EE62-FF77-896ED0C440DD}" dt="2023-08-10T16:51:10.695" v="133" actId="20577"/>
          <ac:spMkLst>
            <pc:docMk/>
            <pc:sldMk cId="3442608550" sldId="481"/>
            <ac:spMk id="3" creationId="{BF09DF03-97D2-D2F1-B89B-5D2F6FFF6512}"/>
          </ac:spMkLst>
        </pc:spChg>
      </pc:sldChg>
      <pc:sldChg chg="new del">
        <pc:chgData name="Gorur, Deniz" userId="S::dg1822@ic.ac.uk::e26c0540-55e6-4d62-a773-01427b8ad2bb" providerId="AD" clId="Web-{5341D5F6-E3A8-EE62-FF77-896ED0C440DD}" dt="2023-08-10T16:48:29.770" v="86"/>
        <pc:sldMkLst>
          <pc:docMk/>
          <pc:sldMk cId="660186475" sldId="482"/>
        </pc:sldMkLst>
      </pc:sldChg>
      <pc:sldChg chg="new del">
        <pc:chgData name="Gorur, Deniz" userId="S::dg1822@ic.ac.uk::e26c0540-55e6-4d62-a773-01427b8ad2bb" providerId="AD" clId="Web-{5341D5F6-E3A8-EE62-FF77-896ED0C440DD}" dt="2023-08-10T16:48:27.301" v="85"/>
        <pc:sldMkLst>
          <pc:docMk/>
          <pc:sldMk cId="2642030439" sldId="483"/>
        </pc:sldMkLst>
      </pc:sldChg>
      <pc:sldChg chg="new del">
        <pc:chgData name="Gorur, Deniz" userId="S::dg1822@ic.ac.uk::e26c0540-55e6-4d62-a773-01427b8ad2bb" providerId="AD" clId="Web-{5341D5F6-E3A8-EE62-FF77-896ED0C440DD}" dt="2023-08-10T16:48:26.613" v="84"/>
        <pc:sldMkLst>
          <pc:docMk/>
          <pc:sldMk cId="4237221791" sldId="484"/>
        </pc:sldMkLst>
      </pc:sldChg>
      <pc:sldChg chg="new del">
        <pc:chgData name="Gorur, Deniz" userId="S::dg1822@ic.ac.uk::e26c0540-55e6-4d62-a773-01427b8ad2bb" providerId="AD" clId="Web-{5341D5F6-E3A8-EE62-FF77-896ED0C440DD}" dt="2023-08-10T16:48:24.113" v="83"/>
        <pc:sldMkLst>
          <pc:docMk/>
          <pc:sldMk cId="3990368689" sldId="485"/>
        </pc:sldMkLst>
      </pc:sldChg>
    </pc:docChg>
  </pc:docChgLst>
  <pc:docChgLst>
    <pc:chgData name="Gorur, Deniz" userId="e26c0540-55e6-4d62-a773-01427b8ad2bb" providerId="ADAL" clId="{CBC0F209-419D-C54F-9387-84B35DF47DA3}"/>
    <pc:docChg chg="undo redo custSel addSld delSld modSld modMainMaster">
      <pc:chgData name="Gorur, Deniz" userId="e26c0540-55e6-4d62-a773-01427b8ad2bb" providerId="ADAL" clId="{CBC0F209-419D-C54F-9387-84B35DF47DA3}" dt="2023-09-25T20:58:16.243" v="3048"/>
      <pc:docMkLst>
        <pc:docMk/>
      </pc:docMkLst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1844538075" sldId="474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1334062097" sldId="475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3539090927" sldId="476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4133479576" sldId="478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1078276808" sldId="479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741090599" sldId="480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3442608550" sldId="481"/>
        </pc:sldMkLst>
      </pc:sldChg>
      <pc:sldChg chg="modSp mod">
        <pc:chgData name="Gorur, Deniz" userId="e26c0540-55e6-4d62-a773-01427b8ad2bb" providerId="ADAL" clId="{CBC0F209-419D-C54F-9387-84B35DF47DA3}" dt="2023-09-22T12:55:25.177" v="174" actId="20577"/>
        <pc:sldMkLst>
          <pc:docMk/>
          <pc:sldMk cId="3952737839" sldId="484"/>
        </pc:sldMkLst>
        <pc:spChg chg="mod">
          <ac:chgData name="Gorur, Deniz" userId="e26c0540-55e6-4d62-a773-01427b8ad2bb" providerId="ADAL" clId="{CBC0F209-419D-C54F-9387-84B35DF47DA3}" dt="2023-09-22T12:55:25.177" v="174" actId="20577"/>
          <ac:spMkLst>
            <pc:docMk/>
            <pc:sldMk cId="3952737839" sldId="484"/>
            <ac:spMk id="2" creationId="{915A72D4-25D2-D6B8-02D7-0D72725C5FAC}"/>
          </ac:spMkLst>
        </pc:spChg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3235359974" sldId="487"/>
        </pc:sldMkLst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4210289013" sldId="489"/>
        </pc:sldMkLst>
      </pc:sldChg>
      <pc:sldChg chg="modSp mod">
        <pc:chgData name="Gorur, Deniz" userId="e26c0540-55e6-4d62-a773-01427b8ad2bb" providerId="ADAL" clId="{CBC0F209-419D-C54F-9387-84B35DF47DA3}" dt="2023-09-22T12:55:04.141" v="146" actId="20577"/>
        <pc:sldMkLst>
          <pc:docMk/>
          <pc:sldMk cId="26701177" sldId="490"/>
        </pc:sldMkLst>
        <pc:spChg chg="mod">
          <ac:chgData name="Gorur, Deniz" userId="e26c0540-55e6-4d62-a773-01427b8ad2bb" providerId="ADAL" clId="{CBC0F209-419D-C54F-9387-84B35DF47DA3}" dt="2023-09-22T12:55:04.141" v="146" actId="20577"/>
          <ac:spMkLst>
            <pc:docMk/>
            <pc:sldMk cId="26701177" sldId="490"/>
            <ac:spMk id="7" creationId="{E6D49013-D3B6-847E-257A-8027847C2ADB}"/>
          </ac:spMkLst>
        </pc:spChg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444245612" sldId="491"/>
        </pc:sldMkLst>
      </pc:sldChg>
      <pc:sldChg chg="addSp modSp new mod modAnim">
        <pc:chgData name="Gorur, Deniz" userId="e26c0540-55e6-4d62-a773-01427b8ad2bb" providerId="ADAL" clId="{CBC0F209-419D-C54F-9387-84B35DF47DA3}" dt="2023-09-25T17:15:35.426" v="2731" actId="20577"/>
        <pc:sldMkLst>
          <pc:docMk/>
          <pc:sldMk cId="915467535" sldId="491"/>
        </pc:sldMkLst>
        <pc:spChg chg="mod">
          <ac:chgData name="Gorur, Deniz" userId="e26c0540-55e6-4d62-a773-01427b8ad2bb" providerId="ADAL" clId="{CBC0F209-419D-C54F-9387-84B35DF47DA3}" dt="2023-09-22T13:37:31.407" v="767" actId="113"/>
          <ac:spMkLst>
            <pc:docMk/>
            <pc:sldMk cId="915467535" sldId="491"/>
            <ac:spMk id="2" creationId="{38DE5203-6FAC-25C9-1E46-B9D75F7C107D}"/>
          </ac:spMkLst>
        </pc:spChg>
        <pc:spChg chg="mod">
          <ac:chgData name="Gorur, Deniz" userId="e26c0540-55e6-4d62-a773-01427b8ad2bb" providerId="ADAL" clId="{CBC0F209-419D-C54F-9387-84B35DF47DA3}" dt="2023-09-22T13:34:39.546" v="699" actId="20577"/>
          <ac:spMkLst>
            <pc:docMk/>
            <pc:sldMk cId="915467535" sldId="491"/>
            <ac:spMk id="3" creationId="{49AB6830-0A66-08A3-E9E9-C32B6AED02F3}"/>
          </ac:spMkLst>
        </pc:spChg>
        <pc:spChg chg="mod">
          <ac:chgData name="Gorur, Deniz" userId="e26c0540-55e6-4d62-a773-01427b8ad2bb" providerId="ADAL" clId="{CBC0F209-419D-C54F-9387-84B35DF47DA3}" dt="2023-09-25T15:53:59.961" v="2639" actId="20577"/>
          <ac:spMkLst>
            <pc:docMk/>
            <pc:sldMk cId="915467535" sldId="491"/>
            <ac:spMk id="10" creationId="{E5B2C4DC-2638-F8A5-F56F-C429C02C6F51}"/>
          </ac:spMkLst>
        </pc:spChg>
        <pc:spChg chg="mod">
          <ac:chgData name="Gorur, Deniz" userId="e26c0540-55e6-4d62-a773-01427b8ad2bb" providerId="ADAL" clId="{CBC0F209-419D-C54F-9387-84B35DF47DA3}" dt="2023-09-25T15:54:03.574" v="2640" actId="20577"/>
          <ac:spMkLst>
            <pc:docMk/>
            <pc:sldMk cId="915467535" sldId="491"/>
            <ac:spMk id="12" creationId="{02B2D970-4C9C-2AA0-9375-6EC7C4BA4901}"/>
          </ac:spMkLst>
        </pc:spChg>
        <pc:spChg chg="mod">
          <ac:chgData name="Gorur, Deniz" userId="e26c0540-55e6-4d62-a773-01427b8ad2bb" providerId="ADAL" clId="{CBC0F209-419D-C54F-9387-84B35DF47DA3}" dt="2023-09-25T17:15:35.426" v="2731" actId="20577"/>
          <ac:spMkLst>
            <pc:docMk/>
            <pc:sldMk cId="915467535" sldId="491"/>
            <ac:spMk id="14" creationId="{9DB81337-37E9-C3C1-8D4C-94686C643251}"/>
          </ac:spMkLst>
        </pc:spChg>
        <pc:spChg chg="mod">
          <ac:chgData name="Gorur, Deniz" userId="e26c0540-55e6-4d62-a773-01427b8ad2bb" providerId="ADAL" clId="{CBC0F209-419D-C54F-9387-84B35DF47DA3}" dt="2023-09-25T15:54:21.525" v="2642" actId="20577"/>
          <ac:spMkLst>
            <pc:docMk/>
            <pc:sldMk cId="915467535" sldId="491"/>
            <ac:spMk id="15" creationId="{0B270F69-9D61-F1CC-C451-131DB971B4E8}"/>
          </ac:spMkLst>
        </pc:spChg>
        <pc:picChg chg="add mod">
          <ac:chgData name="Gorur, Deniz" userId="e26c0540-55e6-4d62-a773-01427b8ad2bb" providerId="ADAL" clId="{CBC0F209-419D-C54F-9387-84B35DF47DA3}" dt="2023-09-22T13:34:42.789" v="700" actId="1076"/>
          <ac:picMkLst>
            <pc:docMk/>
            <pc:sldMk cId="915467535" sldId="491"/>
            <ac:picMk id="6" creationId="{6E03FDF2-BB69-A1D2-EDCD-F5EA2A50FCF2}"/>
          </ac:picMkLst>
        </pc:picChg>
      </pc:sldChg>
      <pc:sldChg chg="del">
        <pc:chgData name="Gorur, Deniz" userId="e26c0540-55e6-4d62-a773-01427b8ad2bb" providerId="ADAL" clId="{CBC0F209-419D-C54F-9387-84B35DF47DA3}" dt="2023-09-22T12:55:13.395" v="147" actId="2696"/>
        <pc:sldMkLst>
          <pc:docMk/>
          <pc:sldMk cId="2387089604" sldId="492"/>
        </pc:sldMkLst>
      </pc:sldChg>
      <pc:sldChg chg="addSp delSp modSp new mod modAnim">
        <pc:chgData name="Gorur, Deniz" userId="e26c0540-55e6-4d62-a773-01427b8ad2bb" providerId="ADAL" clId="{CBC0F209-419D-C54F-9387-84B35DF47DA3}" dt="2023-09-25T20:17:45.123" v="2939" actId="20577"/>
        <pc:sldMkLst>
          <pc:docMk/>
          <pc:sldMk cId="4260641672" sldId="492"/>
        </pc:sldMkLst>
        <pc:spChg chg="mod">
          <ac:chgData name="Gorur, Deniz" userId="e26c0540-55e6-4d62-a773-01427b8ad2bb" providerId="ADAL" clId="{CBC0F209-419D-C54F-9387-84B35DF47DA3}" dt="2023-09-22T13:37:51.386" v="780" actId="20577"/>
          <ac:spMkLst>
            <pc:docMk/>
            <pc:sldMk cId="4260641672" sldId="492"/>
            <ac:spMk id="2" creationId="{35E7F334-5286-49F7-AF5B-BE28044C4E24}"/>
          </ac:spMkLst>
        </pc:spChg>
        <pc:spChg chg="del">
          <ac:chgData name="Gorur, Deniz" userId="e26c0540-55e6-4d62-a773-01427b8ad2bb" providerId="ADAL" clId="{CBC0F209-419D-C54F-9387-84B35DF47DA3}" dt="2023-09-22T13:39:22.079" v="781" actId="478"/>
          <ac:spMkLst>
            <pc:docMk/>
            <pc:sldMk cId="4260641672" sldId="492"/>
            <ac:spMk id="3" creationId="{B3241ED2-90DD-1D7D-877C-71D5BEDAC39A}"/>
          </ac:spMkLst>
        </pc:spChg>
        <pc:spChg chg="add mod">
          <ac:chgData name="Gorur, Deniz" userId="e26c0540-55e6-4d62-a773-01427b8ad2bb" providerId="ADAL" clId="{CBC0F209-419D-C54F-9387-84B35DF47DA3}" dt="2023-09-22T13:51:44.726" v="932" actId="1076"/>
          <ac:spMkLst>
            <pc:docMk/>
            <pc:sldMk cId="4260641672" sldId="492"/>
            <ac:spMk id="5" creationId="{692868B6-FA58-A952-902A-AEEC54403D21}"/>
          </ac:spMkLst>
        </pc:spChg>
        <pc:spChg chg="add del mod">
          <ac:chgData name="Gorur, Deniz" userId="e26c0540-55e6-4d62-a773-01427b8ad2bb" providerId="ADAL" clId="{CBC0F209-419D-C54F-9387-84B35DF47DA3}" dt="2023-09-22T13:42:50.351" v="834" actId="478"/>
          <ac:spMkLst>
            <pc:docMk/>
            <pc:sldMk cId="4260641672" sldId="492"/>
            <ac:spMk id="6" creationId="{C75A9FA2-1EB0-822A-1F28-01E91C4F42D5}"/>
          </ac:spMkLst>
        </pc:spChg>
        <pc:spChg chg="add del">
          <ac:chgData name="Gorur, Deniz" userId="e26c0540-55e6-4d62-a773-01427b8ad2bb" providerId="ADAL" clId="{CBC0F209-419D-C54F-9387-84B35DF47DA3}" dt="2023-09-22T13:43:05.042" v="836"/>
          <ac:spMkLst>
            <pc:docMk/>
            <pc:sldMk cId="4260641672" sldId="492"/>
            <ac:spMk id="7" creationId="{BDCF776B-7CA6-0F9F-85CE-313A7AE7C846}"/>
          </ac:spMkLst>
        </pc:spChg>
        <pc:spChg chg="add del">
          <ac:chgData name="Gorur, Deniz" userId="e26c0540-55e6-4d62-a773-01427b8ad2bb" providerId="ADAL" clId="{CBC0F209-419D-C54F-9387-84B35DF47DA3}" dt="2023-09-22T13:43:17.245" v="838"/>
          <ac:spMkLst>
            <pc:docMk/>
            <pc:sldMk cId="4260641672" sldId="492"/>
            <ac:spMk id="8" creationId="{AACF9686-A986-D433-7F95-25189F8EB3EC}"/>
          </ac:spMkLst>
        </pc:spChg>
        <pc:spChg chg="add mod">
          <ac:chgData name="Gorur, Deniz" userId="e26c0540-55e6-4d62-a773-01427b8ad2bb" providerId="ADAL" clId="{CBC0F209-419D-C54F-9387-84B35DF47DA3}" dt="2023-09-25T20:07:03.095" v="2895" actId="1076"/>
          <ac:spMkLst>
            <pc:docMk/>
            <pc:sldMk cId="4260641672" sldId="492"/>
            <ac:spMk id="14" creationId="{7084DFBB-4956-D909-A14E-1A40C8DA5FBF}"/>
          </ac:spMkLst>
        </pc:spChg>
        <pc:spChg chg="add mod">
          <ac:chgData name="Gorur, Deniz" userId="e26c0540-55e6-4d62-a773-01427b8ad2bb" providerId="ADAL" clId="{CBC0F209-419D-C54F-9387-84B35DF47DA3}" dt="2023-09-25T20:07:27.696" v="2900" actId="1076"/>
          <ac:spMkLst>
            <pc:docMk/>
            <pc:sldMk cId="4260641672" sldId="492"/>
            <ac:spMk id="16" creationId="{3DB344D9-6BC8-8756-7A16-DFF50A7C3BCD}"/>
          </ac:spMkLst>
        </pc:spChg>
        <pc:spChg chg="add mod">
          <ac:chgData name="Gorur, Deniz" userId="e26c0540-55e6-4d62-a773-01427b8ad2bb" providerId="ADAL" clId="{CBC0F209-419D-C54F-9387-84B35DF47DA3}" dt="2023-09-22T15:53:48.123" v="1287" actId="1076"/>
          <ac:spMkLst>
            <pc:docMk/>
            <pc:sldMk cId="4260641672" sldId="492"/>
            <ac:spMk id="17" creationId="{647E0051-84FB-63D3-11A9-6B26FF3236D9}"/>
          </ac:spMkLst>
        </pc:spChg>
        <pc:spChg chg="add mod">
          <ac:chgData name="Gorur, Deniz" userId="e26c0540-55e6-4d62-a773-01427b8ad2bb" providerId="ADAL" clId="{CBC0F209-419D-C54F-9387-84B35DF47DA3}" dt="2023-09-25T20:07:48.994" v="2905" actId="1076"/>
          <ac:spMkLst>
            <pc:docMk/>
            <pc:sldMk cId="4260641672" sldId="492"/>
            <ac:spMk id="19" creationId="{F5931060-530F-E0B0-7628-ECE957DFF80F}"/>
          </ac:spMkLst>
        </pc:spChg>
        <pc:spChg chg="add mod">
          <ac:chgData name="Gorur, Deniz" userId="e26c0540-55e6-4d62-a773-01427b8ad2bb" providerId="ADAL" clId="{CBC0F209-419D-C54F-9387-84B35DF47DA3}" dt="2023-09-22T15:49:49.325" v="1235" actId="1037"/>
          <ac:spMkLst>
            <pc:docMk/>
            <pc:sldMk cId="4260641672" sldId="492"/>
            <ac:spMk id="22" creationId="{C9279CED-CBA3-A4D7-7E25-BB41C2FF9A13}"/>
          </ac:spMkLst>
        </pc:spChg>
        <pc:spChg chg="add mod">
          <ac:chgData name="Gorur, Deniz" userId="e26c0540-55e6-4d62-a773-01427b8ad2bb" providerId="ADAL" clId="{CBC0F209-419D-C54F-9387-84B35DF47DA3}" dt="2023-09-22T13:50:30.393" v="917" actId="1076"/>
          <ac:spMkLst>
            <pc:docMk/>
            <pc:sldMk cId="4260641672" sldId="492"/>
            <ac:spMk id="25" creationId="{DD7BEDF9-E194-0493-962A-18201E6380BA}"/>
          </ac:spMkLst>
        </pc:spChg>
        <pc:spChg chg="add mod">
          <ac:chgData name="Gorur, Deniz" userId="e26c0540-55e6-4d62-a773-01427b8ad2bb" providerId="ADAL" clId="{CBC0F209-419D-C54F-9387-84B35DF47DA3}" dt="2023-09-22T13:57:07.583" v="1056" actId="1076"/>
          <ac:spMkLst>
            <pc:docMk/>
            <pc:sldMk cId="4260641672" sldId="492"/>
            <ac:spMk id="26" creationId="{4BF8BA9F-4930-5102-61A6-5B0606971554}"/>
          </ac:spMkLst>
        </pc:spChg>
        <pc:spChg chg="add del">
          <ac:chgData name="Gorur, Deniz" userId="e26c0540-55e6-4d62-a773-01427b8ad2bb" providerId="ADAL" clId="{CBC0F209-419D-C54F-9387-84B35DF47DA3}" dt="2023-09-22T13:53:17.863" v="958" actId="11529"/>
          <ac:spMkLst>
            <pc:docMk/>
            <pc:sldMk cId="4260641672" sldId="492"/>
            <ac:spMk id="38" creationId="{72DE7A10-E0CF-BC33-57A3-54719708CF4C}"/>
          </ac:spMkLst>
        </pc:spChg>
        <pc:spChg chg="add del">
          <ac:chgData name="Gorur, Deniz" userId="e26c0540-55e6-4d62-a773-01427b8ad2bb" providerId="ADAL" clId="{CBC0F209-419D-C54F-9387-84B35DF47DA3}" dt="2023-09-22T13:53:38.700" v="960" actId="478"/>
          <ac:spMkLst>
            <pc:docMk/>
            <pc:sldMk cId="4260641672" sldId="492"/>
            <ac:spMk id="39" creationId="{99A9165F-0E1F-64A7-4114-7FF1ADFB66D0}"/>
          </ac:spMkLst>
        </pc:spChg>
        <pc:spChg chg="add del mod">
          <ac:chgData name="Gorur, Deniz" userId="e26c0540-55e6-4d62-a773-01427b8ad2bb" providerId="ADAL" clId="{CBC0F209-419D-C54F-9387-84B35DF47DA3}" dt="2023-09-22T13:55:30.947" v="982" actId="478"/>
          <ac:spMkLst>
            <pc:docMk/>
            <pc:sldMk cId="4260641672" sldId="492"/>
            <ac:spMk id="49" creationId="{F493A2C2-3BAD-E284-FB24-3BC4E3BBB4C7}"/>
          </ac:spMkLst>
        </pc:spChg>
        <pc:spChg chg="add mod">
          <ac:chgData name="Gorur, Deniz" userId="e26c0540-55e6-4d62-a773-01427b8ad2bb" providerId="ADAL" clId="{CBC0F209-419D-C54F-9387-84B35DF47DA3}" dt="2023-09-25T17:06:16.331" v="2667" actId="207"/>
          <ac:spMkLst>
            <pc:docMk/>
            <pc:sldMk cId="4260641672" sldId="492"/>
            <ac:spMk id="50" creationId="{D6DD9233-92C4-B5C6-BE2A-B6F4FFFCA829}"/>
          </ac:spMkLst>
        </pc:spChg>
        <pc:spChg chg="add del">
          <ac:chgData name="Gorur, Deniz" userId="e26c0540-55e6-4d62-a773-01427b8ad2bb" providerId="ADAL" clId="{CBC0F209-419D-C54F-9387-84B35DF47DA3}" dt="2023-09-22T14:00:50.701" v="1070" actId="11529"/>
          <ac:spMkLst>
            <pc:docMk/>
            <pc:sldMk cId="4260641672" sldId="492"/>
            <ac:spMk id="51" creationId="{E15EC61C-835F-43B6-D16B-9FFBAA8B5423}"/>
          </ac:spMkLst>
        </pc:spChg>
        <pc:spChg chg="add mod topLvl">
          <ac:chgData name="Gorur, Deniz" userId="e26c0540-55e6-4d62-a773-01427b8ad2bb" providerId="ADAL" clId="{CBC0F209-419D-C54F-9387-84B35DF47DA3}" dt="2023-09-25T20:06:25.839" v="2889" actId="21"/>
          <ac:spMkLst>
            <pc:docMk/>
            <pc:sldMk cId="4260641672" sldId="492"/>
            <ac:spMk id="52" creationId="{4F181296-BFE4-61BD-5905-FDC9C07E9F8A}"/>
          </ac:spMkLst>
        </pc:spChg>
        <pc:spChg chg="add mod topLvl">
          <ac:chgData name="Gorur, Deniz" userId="e26c0540-55e6-4d62-a773-01427b8ad2bb" providerId="ADAL" clId="{CBC0F209-419D-C54F-9387-84B35DF47DA3}" dt="2023-09-25T20:07:09.158" v="2896" actId="21"/>
          <ac:spMkLst>
            <pc:docMk/>
            <pc:sldMk cId="4260641672" sldId="492"/>
            <ac:spMk id="53" creationId="{B67D25DD-850B-8EB0-82CB-8D62CDE26854}"/>
          </ac:spMkLst>
        </pc:spChg>
        <pc:spChg chg="add mod topLvl">
          <ac:chgData name="Gorur, Deniz" userId="e26c0540-55e6-4d62-a773-01427b8ad2bb" providerId="ADAL" clId="{CBC0F209-419D-C54F-9387-84B35DF47DA3}" dt="2023-09-25T20:07:30.984" v="2901" actId="21"/>
          <ac:spMkLst>
            <pc:docMk/>
            <pc:sldMk cId="4260641672" sldId="492"/>
            <ac:spMk id="54" creationId="{5C021EDF-F070-454E-DC68-EEB1D005E16B}"/>
          </ac:spMkLst>
        </pc:spChg>
        <pc:spChg chg="add mod topLvl">
          <ac:chgData name="Gorur, Deniz" userId="e26c0540-55e6-4d62-a773-01427b8ad2bb" providerId="ADAL" clId="{CBC0F209-419D-C54F-9387-84B35DF47DA3}" dt="2023-09-25T19:57:43.592" v="2851" actId="165"/>
          <ac:spMkLst>
            <pc:docMk/>
            <pc:sldMk cId="4260641672" sldId="492"/>
            <ac:spMk id="62" creationId="{268F75E2-D0C3-C16D-1052-ED7166837070}"/>
          </ac:spMkLst>
        </pc:spChg>
        <pc:spChg chg="add mod topLvl">
          <ac:chgData name="Gorur, Deniz" userId="e26c0540-55e6-4d62-a773-01427b8ad2bb" providerId="ADAL" clId="{CBC0F209-419D-C54F-9387-84B35DF47DA3}" dt="2023-09-25T19:57:43.592" v="2851" actId="165"/>
          <ac:spMkLst>
            <pc:docMk/>
            <pc:sldMk cId="4260641672" sldId="492"/>
            <ac:spMk id="63" creationId="{3DFD0380-BF75-6247-1342-0333513AE4E6}"/>
          </ac:spMkLst>
        </pc:spChg>
        <pc:spChg chg="add mod">
          <ac:chgData name="Gorur, Deniz" userId="e26c0540-55e6-4d62-a773-01427b8ad2bb" providerId="ADAL" clId="{CBC0F209-419D-C54F-9387-84B35DF47DA3}" dt="2023-09-22T16:05:14.683" v="1605" actId="1076"/>
          <ac:spMkLst>
            <pc:docMk/>
            <pc:sldMk cId="4260641672" sldId="492"/>
            <ac:spMk id="69" creationId="{71851062-5962-354D-A96A-83D04C17B458}"/>
          </ac:spMkLst>
        </pc:spChg>
        <pc:spChg chg="add mod">
          <ac:chgData name="Gorur, Deniz" userId="e26c0540-55e6-4d62-a773-01427b8ad2bb" providerId="ADAL" clId="{CBC0F209-419D-C54F-9387-84B35DF47DA3}" dt="2023-09-22T16:03:46.564" v="1583" actId="1076"/>
          <ac:spMkLst>
            <pc:docMk/>
            <pc:sldMk cId="4260641672" sldId="492"/>
            <ac:spMk id="70" creationId="{4DB1F4ED-9846-4586-3048-C9FAC10528E3}"/>
          </ac:spMkLst>
        </pc:spChg>
        <pc:spChg chg="add mod">
          <ac:chgData name="Gorur, Deniz" userId="e26c0540-55e6-4d62-a773-01427b8ad2bb" providerId="ADAL" clId="{CBC0F209-419D-C54F-9387-84B35DF47DA3}" dt="2023-09-25T17:05:34.470" v="2660"/>
          <ac:spMkLst>
            <pc:docMk/>
            <pc:sldMk cId="4260641672" sldId="492"/>
            <ac:spMk id="73" creationId="{6DD8A71C-E26A-D6C4-0F3F-D7E9C01B9F85}"/>
          </ac:spMkLst>
        </pc:spChg>
        <pc:spChg chg="add mod">
          <ac:chgData name="Gorur, Deniz" userId="e26c0540-55e6-4d62-a773-01427b8ad2bb" providerId="ADAL" clId="{CBC0F209-419D-C54F-9387-84B35DF47DA3}" dt="2023-09-22T16:07:55.134" v="1642" actId="1076"/>
          <ac:spMkLst>
            <pc:docMk/>
            <pc:sldMk cId="4260641672" sldId="492"/>
            <ac:spMk id="77" creationId="{CE7E13E3-037C-B1CF-1C57-BDCACAA2188B}"/>
          </ac:spMkLst>
        </pc:spChg>
        <pc:spChg chg="add del mod">
          <ac:chgData name="Gorur, Deniz" userId="e26c0540-55e6-4d62-a773-01427b8ad2bb" providerId="ADAL" clId="{CBC0F209-419D-C54F-9387-84B35DF47DA3}" dt="2023-09-22T15:56:01.914" v="1395"/>
          <ac:spMkLst>
            <pc:docMk/>
            <pc:sldMk cId="4260641672" sldId="492"/>
            <ac:spMk id="78" creationId="{1CD5031F-F96D-F165-47E3-3157EBBDDA5F}"/>
          </ac:spMkLst>
        </pc:spChg>
        <pc:spChg chg="add del mod">
          <ac:chgData name="Gorur, Deniz" userId="e26c0540-55e6-4d62-a773-01427b8ad2bb" providerId="ADAL" clId="{CBC0F209-419D-C54F-9387-84B35DF47DA3}" dt="2023-09-22T16:03:05.246" v="1542" actId="478"/>
          <ac:spMkLst>
            <pc:docMk/>
            <pc:sldMk cId="4260641672" sldId="492"/>
            <ac:spMk id="79" creationId="{769BD1FB-8F81-97B5-DB3B-FD2D9A11B00D}"/>
          </ac:spMkLst>
        </pc:spChg>
        <pc:spChg chg="add del">
          <ac:chgData name="Gorur, Deniz" userId="e26c0540-55e6-4d62-a773-01427b8ad2bb" providerId="ADAL" clId="{CBC0F209-419D-C54F-9387-84B35DF47DA3}" dt="2023-09-22T16:02:32.516" v="1535"/>
          <ac:spMkLst>
            <pc:docMk/>
            <pc:sldMk cId="4260641672" sldId="492"/>
            <ac:spMk id="80" creationId="{BDE69464-7E21-CF0F-B094-D9A22235AA26}"/>
          </ac:spMkLst>
        </pc:spChg>
        <pc:spChg chg="add mod">
          <ac:chgData name="Gorur, Deniz" userId="e26c0540-55e6-4d62-a773-01427b8ad2bb" providerId="ADAL" clId="{CBC0F209-419D-C54F-9387-84B35DF47DA3}" dt="2023-09-22T16:41:45.858" v="2274" actId="1076"/>
          <ac:spMkLst>
            <pc:docMk/>
            <pc:sldMk cId="4260641672" sldId="492"/>
            <ac:spMk id="83" creationId="{0AE6879D-10DD-E132-2F0F-D9B777296640}"/>
          </ac:spMkLst>
        </pc:spChg>
        <pc:spChg chg="add mod">
          <ac:chgData name="Gorur, Deniz" userId="e26c0540-55e6-4d62-a773-01427b8ad2bb" providerId="ADAL" clId="{CBC0F209-419D-C54F-9387-84B35DF47DA3}" dt="2023-09-22T16:05:45.769" v="1612" actId="1076"/>
          <ac:spMkLst>
            <pc:docMk/>
            <pc:sldMk cId="4260641672" sldId="492"/>
            <ac:spMk id="87" creationId="{AE2BF95A-98EB-1570-51AB-A45B54785F08}"/>
          </ac:spMkLst>
        </pc:spChg>
        <pc:spChg chg="add mod">
          <ac:chgData name="Gorur, Deniz" userId="e26c0540-55e6-4d62-a773-01427b8ad2bb" providerId="ADAL" clId="{CBC0F209-419D-C54F-9387-84B35DF47DA3}" dt="2023-09-22T16:07:10.712" v="1641" actId="1076"/>
          <ac:spMkLst>
            <pc:docMk/>
            <pc:sldMk cId="4260641672" sldId="492"/>
            <ac:spMk id="90" creationId="{BC392547-A3B3-0468-F9E6-41374FF30B88}"/>
          </ac:spMkLst>
        </pc:spChg>
        <pc:spChg chg="del mod">
          <ac:chgData name="Gorur, Deniz" userId="e26c0540-55e6-4d62-a773-01427b8ad2bb" providerId="ADAL" clId="{CBC0F209-419D-C54F-9387-84B35DF47DA3}" dt="2023-09-22T16:09:18.207" v="1647" actId="478"/>
          <ac:spMkLst>
            <pc:docMk/>
            <pc:sldMk cId="4260641672" sldId="492"/>
            <ac:spMk id="92" creationId="{F5664462-CDED-B2F6-97D0-765EE0238E82}"/>
          </ac:spMkLst>
        </pc:spChg>
        <pc:spChg chg="mod">
          <ac:chgData name="Gorur, Deniz" userId="e26c0540-55e6-4d62-a773-01427b8ad2bb" providerId="ADAL" clId="{CBC0F209-419D-C54F-9387-84B35DF47DA3}" dt="2023-09-25T20:17:40.911" v="2937" actId="20577"/>
          <ac:spMkLst>
            <pc:docMk/>
            <pc:sldMk cId="4260641672" sldId="492"/>
            <ac:spMk id="93" creationId="{11B6820F-3E18-21D5-FB6D-0600746CA275}"/>
          </ac:spMkLst>
        </pc:spChg>
        <pc:spChg chg="mod">
          <ac:chgData name="Gorur, Deniz" userId="e26c0540-55e6-4d62-a773-01427b8ad2bb" providerId="ADAL" clId="{CBC0F209-419D-C54F-9387-84B35DF47DA3}" dt="2023-09-25T20:17:45.123" v="2939" actId="20577"/>
          <ac:spMkLst>
            <pc:docMk/>
            <pc:sldMk cId="4260641672" sldId="492"/>
            <ac:spMk id="94" creationId="{ED19A8AB-EA39-F4A8-4FE2-865CBA52E294}"/>
          </ac:spMkLst>
        </pc:spChg>
        <pc:spChg chg="del mod">
          <ac:chgData name="Gorur, Deniz" userId="e26c0540-55e6-4d62-a773-01427b8ad2bb" providerId="ADAL" clId="{CBC0F209-419D-C54F-9387-84B35DF47DA3}" dt="2023-09-22T16:09:12.281" v="1645" actId="478"/>
          <ac:spMkLst>
            <pc:docMk/>
            <pc:sldMk cId="4260641672" sldId="492"/>
            <ac:spMk id="97" creationId="{F4B1EE40-A3FA-6663-FAF0-00CAE28CCD96}"/>
          </ac:spMkLst>
        </pc:spChg>
        <pc:spChg chg="mod">
          <ac:chgData name="Gorur, Deniz" userId="e26c0540-55e6-4d62-a773-01427b8ad2bb" providerId="ADAL" clId="{CBC0F209-419D-C54F-9387-84B35DF47DA3}" dt="2023-09-22T16:09:00.995" v="1643"/>
          <ac:spMkLst>
            <pc:docMk/>
            <pc:sldMk cId="4260641672" sldId="492"/>
            <ac:spMk id="98" creationId="{09829F10-2B11-A622-53F2-5315E26072FB}"/>
          </ac:spMkLst>
        </pc:spChg>
        <pc:spChg chg="add mod">
          <ac:chgData name="Gorur, Deniz" userId="e26c0540-55e6-4d62-a773-01427b8ad2bb" providerId="ADAL" clId="{CBC0F209-419D-C54F-9387-84B35DF47DA3}" dt="2023-09-22T16:14:14.143" v="1718" actId="20577"/>
          <ac:spMkLst>
            <pc:docMk/>
            <pc:sldMk cId="4260641672" sldId="492"/>
            <ac:spMk id="101" creationId="{93556081-0F4C-E46E-C42D-98407918B9FC}"/>
          </ac:spMkLst>
        </pc:spChg>
        <pc:spChg chg="add mod">
          <ac:chgData name="Gorur, Deniz" userId="e26c0540-55e6-4d62-a773-01427b8ad2bb" providerId="ADAL" clId="{CBC0F209-419D-C54F-9387-84B35DF47DA3}" dt="2023-09-22T16:12:44.517" v="1682" actId="1076"/>
          <ac:spMkLst>
            <pc:docMk/>
            <pc:sldMk cId="4260641672" sldId="492"/>
            <ac:spMk id="104" creationId="{F48B83F5-4A15-3FD6-8731-043EA92D3377}"/>
          </ac:spMkLst>
        </pc:spChg>
        <pc:spChg chg="add mod">
          <ac:chgData name="Gorur, Deniz" userId="e26c0540-55e6-4d62-a773-01427b8ad2bb" providerId="ADAL" clId="{CBC0F209-419D-C54F-9387-84B35DF47DA3}" dt="2023-09-22T16:13:51.324" v="1708" actId="1076"/>
          <ac:spMkLst>
            <pc:docMk/>
            <pc:sldMk cId="4260641672" sldId="492"/>
            <ac:spMk id="106" creationId="{4173D419-F8E8-A219-BD83-1C698583B13D}"/>
          </ac:spMkLst>
        </pc:spChg>
        <pc:spChg chg="add mod">
          <ac:chgData name="Gorur, Deniz" userId="e26c0540-55e6-4d62-a773-01427b8ad2bb" providerId="ADAL" clId="{CBC0F209-419D-C54F-9387-84B35DF47DA3}" dt="2023-09-22T16:14:48.525" v="1739" actId="1036"/>
          <ac:spMkLst>
            <pc:docMk/>
            <pc:sldMk cId="4260641672" sldId="492"/>
            <ac:spMk id="107" creationId="{0CD25407-99A5-9391-BE68-9579AA4EF22C}"/>
          </ac:spMkLst>
        </pc:spChg>
        <pc:grpChg chg="del">
          <ac:chgData name="Gorur, Deniz" userId="e26c0540-55e6-4d62-a773-01427b8ad2bb" providerId="ADAL" clId="{CBC0F209-419D-C54F-9387-84B35DF47DA3}" dt="2023-09-25T19:57:43.592" v="2851" actId="165"/>
          <ac:grpSpMkLst>
            <pc:docMk/>
            <pc:sldMk cId="4260641672" sldId="492"/>
            <ac:grpSpMk id="6" creationId="{65879871-81C8-8602-F588-BA9904181786}"/>
          </ac:grpSpMkLst>
        </pc:grpChg>
        <pc:grpChg chg="add mod">
          <ac:chgData name="Gorur, Deniz" userId="e26c0540-55e6-4d62-a773-01427b8ad2bb" providerId="ADAL" clId="{CBC0F209-419D-C54F-9387-84B35DF47DA3}" dt="2023-09-22T16:05:11" v="1604" actId="1076"/>
          <ac:grpSpMkLst>
            <pc:docMk/>
            <pc:sldMk cId="4260641672" sldId="492"/>
            <ac:grpSpMk id="64" creationId="{A233D0CF-2E83-36C0-A92A-57077FB67273}"/>
          </ac:grpSpMkLst>
        </pc:grpChg>
        <pc:grpChg chg="add mod">
          <ac:chgData name="Gorur, Deniz" userId="e26c0540-55e6-4d62-a773-01427b8ad2bb" providerId="ADAL" clId="{CBC0F209-419D-C54F-9387-84B35DF47DA3}" dt="2023-09-22T16:09:22.111" v="1648" actId="1076"/>
          <ac:grpSpMkLst>
            <pc:docMk/>
            <pc:sldMk cId="4260641672" sldId="492"/>
            <ac:grpSpMk id="91" creationId="{97735638-09FA-BCA8-E070-3075D9FE90AF}"/>
          </ac:grpSpMkLst>
        </pc:grpChg>
        <pc:picChg chg="add mod">
          <ac:chgData name="Gorur, Deniz" userId="e26c0540-55e6-4d62-a773-01427b8ad2bb" providerId="ADAL" clId="{CBC0F209-419D-C54F-9387-84B35DF47DA3}" dt="2023-09-22T15:53:38.396" v="1281" actId="1076"/>
          <ac:picMkLst>
            <pc:docMk/>
            <pc:sldMk cId="4260641672" sldId="492"/>
            <ac:picMk id="10" creationId="{494A6606-2645-B16C-C200-FEF0932DAF3D}"/>
          </ac:picMkLst>
        </pc:picChg>
        <pc:picChg chg="add mod">
          <ac:chgData name="Gorur, Deniz" userId="e26c0540-55e6-4d62-a773-01427b8ad2bb" providerId="ADAL" clId="{CBC0F209-419D-C54F-9387-84B35DF47DA3}" dt="2023-09-22T13:55:10.910" v="974" actId="1076"/>
          <ac:picMkLst>
            <pc:docMk/>
            <pc:sldMk cId="4260641672" sldId="492"/>
            <ac:picMk id="21" creationId="{097C01B6-2822-C095-D619-282E66FAFB64}"/>
          </ac:picMkLst>
        </pc:picChg>
        <pc:picChg chg="add mod">
          <ac:chgData name="Gorur, Deniz" userId="e26c0540-55e6-4d62-a773-01427b8ad2bb" providerId="ADAL" clId="{CBC0F209-419D-C54F-9387-84B35DF47DA3}" dt="2023-09-22T13:50:17.681" v="910" actId="1076"/>
          <ac:picMkLst>
            <pc:docMk/>
            <pc:sldMk cId="4260641672" sldId="492"/>
            <ac:picMk id="24" creationId="{C85189AA-BE26-D94E-8379-726F3C318600}"/>
          </ac:picMkLst>
        </pc:picChg>
        <pc:picChg chg="add mod">
          <ac:chgData name="Gorur, Deniz" userId="e26c0540-55e6-4d62-a773-01427b8ad2bb" providerId="ADAL" clId="{CBC0F209-419D-C54F-9387-84B35DF47DA3}" dt="2023-09-22T16:41:45.858" v="2274" actId="1076"/>
          <ac:picMkLst>
            <pc:docMk/>
            <pc:sldMk cId="4260641672" sldId="492"/>
            <ac:picMk id="82" creationId="{53DBA205-5BB4-7BCB-8312-05E4E2C9F330}"/>
          </ac:picMkLst>
        </pc:picChg>
        <pc:cxnChg chg="add mod">
          <ac:chgData name="Gorur, Deniz" userId="e26c0540-55e6-4d62-a773-01427b8ad2bb" providerId="ADAL" clId="{CBC0F209-419D-C54F-9387-84B35DF47DA3}" dt="2023-09-22T13:50:39.296" v="918" actId="1076"/>
          <ac:cxnSpMkLst>
            <pc:docMk/>
            <pc:sldMk cId="4260641672" sldId="492"/>
            <ac:cxnSpMk id="12" creationId="{FA59148C-75AC-FA39-7A3E-BC242E36262E}"/>
          </ac:cxnSpMkLst>
        </pc:cxnChg>
        <pc:cxnChg chg="add del mod">
          <ac:chgData name="Gorur, Deniz" userId="e26c0540-55e6-4d62-a773-01427b8ad2bb" providerId="ADAL" clId="{CBC0F209-419D-C54F-9387-84B35DF47DA3}" dt="2023-09-22T13:52:42.530" v="950" actId="478"/>
          <ac:cxnSpMkLst>
            <pc:docMk/>
            <pc:sldMk cId="4260641672" sldId="492"/>
            <ac:cxnSpMk id="19" creationId="{B21AA16F-CA99-DF2C-D455-504B02377657}"/>
          </ac:cxnSpMkLst>
        </pc:cxnChg>
        <pc:cxnChg chg="add del mod">
          <ac:chgData name="Gorur, Deniz" userId="e26c0540-55e6-4d62-a773-01427b8ad2bb" providerId="ADAL" clId="{CBC0F209-419D-C54F-9387-84B35DF47DA3}" dt="2023-09-22T13:52:40.312" v="949" actId="478"/>
          <ac:cxnSpMkLst>
            <pc:docMk/>
            <pc:sldMk cId="4260641672" sldId="492"/>
            <ac:cxnSpMk id="28" creationId="{6A889997-D87B-C379-B6DA-7CFFBFDBECBB}"/>
          </ac:cxnSpMkLst>
        </pc:cxnChg>
        <pc:cxnChg chg="add del mod">
          <ac:chgData name="Gorur, Deniz" userId="e26c0540-55e6-4d62-a773-01427b8ad2bb" providerId="ADAL" clId="{CBC0F209-419D-C54F-9387-84B35DF47DA3}" dt="2023-09-22T13:52:59.296" v="956" actId="11529"/>
          <ac:cxnSpMkLst>
            <pc:docMk/>
            <pc:sldMk cId="4260641672" sldId="492"/>
            <ac:cxnSpMk id="35" creationId="{AE13AB9C-1FB2-25A6-B576-10E3DFB168EB}"/>
          </ac:cxnSpMkLst>
        </pc:cxnChg>
        <pc:cxnChg chg="add mod">
          <ac:chgData name="Gorur, Deniz" userId="e26c0540-55e6-4d62-a773-01427b8ad2bb" providerId="ADAL" clId="{CBC0F209-419D-C54F-9387-84B35DF47DA3}" dt="2023-09-22T13:55:18.501" v="975" actId="1076"/>
          <ac:cxnSpMkLst>
            <pc:docMk/>
            <pc:sldMk cId="4260641672" sldId="492"/>
            <ac:cxnSpMk id="41" creationId="{177FD41D-6853-20D2-ACF9-10F515594316}"/>
          </ac:cxnSpMkLst>
        </pc:cxnChg>
        <pc:cxnChg chg="add mod">
          <ac:chgData name="Gorur, Deniz" userId="e26c0540-55e6-4d62-a773-01427b8ad2bb" providerId="ADAL" clId="{CBC0F209-419D-C54F-9387-84B35DF47DA3}" dt="2023-09-22T15:46:19.887" v="1119" actId="1076"/>
          <ac:cxnSpMkLst>
            <pc:docMk/>
            <pc:sldMk cId="4260641672" sldId="492"/>
            <ac:cxnSpMk id="43" creationId="{4811A7C5-F42F-2C90-C49E-B8D89FEA5A3F}"/>
          </ac:cxnSpMkLst>
        </pc:cxnChg>
        <pc:cxnChg chg="add del mod">
          <ac:chgData name="Gorur, Deniz" userId="e26c0540-55e6-4d62-a773-01427b8ad2bb" providerId="ADAL" clId="{CBC0F209-419D-C54F-9387-84B35DF47DA3}" dt="2023-09-22T13:54:38.633" v="970" actId="478"/>
          <ac:cxnSpMkLst>
            <pc:docMk/>
            <pc:sldMk cId="4260641672" sldId="492"/>
            <ac:cxnSpMk id="44" creationId="{9EAA48EA-209F-6C10-B741-E4B5602EB3CD}"/>
          </ac:cxnSpMkLst>
        </pc:cxnChg>
        <pc:cxnChg chg="add mod topLvl">
          <ac:chgData name="Gorur, Deniz" userId="e26c0540-55e6-4d62-a773-01427b8ad2bb" providerId="ADAL" clId="{CBC0F209-419D-C54F-9387-84B35DF47DA3}" dt="2023-09-25T19:57:43.592" v="2851" actId="165"/>
          <ac:cxnSpMkLst>
            <pc:docMk/>
            <pc:sldMk cId="4260641672" sldId="492"/>
            <ac:cxnSpMk id="56" creationId="{F2922B4F-A04D-F846-4CDF-339C52736F0C}"/>
          </ac:cxnSpMkLst>
        </pc:cxnChg>
        <pc:cxnChg chg="add mod topLvl">
          <ac:chgData name="Gorur, Deniz" userId="e26c0540-55e6-4d62-a773-01427b8ad2bb" providerId="ADAL" clId="{CBC0F209-419D-C54F-9387-84B35DF47DA3}" dt="2023-09-25T19:57:43.592" v="2851" actId="165"/>
          <ac:cxnSpMkLst>
            <pc:docMk/>
            <pc:sldMk cId="4260641672" sldId="492"/>
            <ac:cxnSpMk id="58" creationId="{1948A667-FCCC-C4F5-B68A-029E44D57893}"/>
          </ac:cxnSpMkLst>
        </pc:cxnChg>
        <pc:cxnChg chg="add mod">
          <ac:chgData name="Gorur, Deniz" userId="e26c0540-55e6-4d62-a773-01427b8ad2bb" providerId="ADAL" clId="{CBC0F209-419D-C54F-9387-84B35DF47DA3}" dt="2023-09-22T16:05:33.713" v="1609" actId="14100"/>
          <ac:cxnSpMkLst>
            <pc:docMk/>
            <pc:sldMk cId="4260641672" sldId="492"/>
            <ac:cxnSpMk id="66" creationId="{5A899533-208E-7BA8-1472-2A5DD41C2069}"/>
          </ac:cxnSpMkLst>
        </pc:cxnChg>
        <pc:cxnChg chg="add mod">
          <ac:chgData name="Gorur, Deniz" userId="e26c0540-55e6-4d62-a773-01427b8ad2bb" providerId="ADAL" clId="{CBC0F209-419D-C54F-9387-84B35DF47DA3}" dt="2023-09-22T16:41:56.748" v="2276" actId="14100"/>
          <ac:cxnSpMkLst>
            <pc:docMk/>
            <pc:sldMk cId="4260641672" sldId="492"/>
            <ac:cxnSpMk id="71" creationId="{BC677876-A5F1-925A-45A7-849D9739C2A1}"/>
          </ac:cxnSpMkLst>
        </pc:cxnChg>
        <pc:cxnChg chg="add mod">
          <ac:chgData name="Gorur, Deniz" userId="e26c0540-55e6-4d62-a773-01427b8ad2bb" providerId="ADAL" clId="{CBC0F209-419D-C54F-9387-84B35DF47DA3}" dt="2023-09-22T16:42:06.984" v="2278" actId="14100"/>
          <ac:cxnSpMkLst>
            <pc:docMk/>
            <pc:sldMk cId="4260641672" sldId="492"/>
            <ac:cxnSpMk id="72" creationId="{D2FA72EF-5C75-C25F-A050-F66A9BDE689D}"/>
          </ac:cxnSpMkLst>
        </pc:cxnChg>
        <pc:cxnChg chg="add mod">
          <ac:chgData name="Gorur, Deniz" userId="e26c0540-55e6-4d62-a773-01427b8ad2bb" providerId="ADAL" clId="{CBC0F209-419D-C54F-9387-84B35DF47DA3}" dt="2023-09-22T16:05:39.231" v="1610" actId="14100"/>
          <ac:cxnSpMkLst>
            <pc:docMk/>
            <pc:sldMk cId="4260641672" sldId="492"/>
            <ac:cxnSpMk id="74" creationId="{525B7778-2BCA-FDEC-C5CC-90186518A5AB}"/>
          </ac:cxnSpMkLst>
        </pc:cxnChg>
        <pc:cxnChg chg="add del mod">
          <ac:chgData name="Gorur, Deniz" userId="e26c0540-55e6-4d62-a773-01427b8ad2bb" providerId="ADAL" clId="{CBC0F209-419D-C54F-9387-84B35DF47DA3}" dt="2023-09-22T15:48:48.459" v="1176"/>
          <ac:cxnSpMkLst>
            <pc:docMk/>
            <pc:sldMk cId="4260641672" sldId="492"/>
            <ac:cxnSpMk id="75" creationId="{8CDC5430-3C99-B7BF-55F6-CC19980AE6CB}"/>
          </ac:cxnSpMkLst>
        </pc:cxnChg>
        <pc:cxnChg chg="add mod">
          <ac:chgData name="Gorur, Deniz" userId="e26c0540-55e6-4d62-a773-01427b8ad2bb" providerId="ADAL" clId="{CBC0F209-419D-C54F-9387-84B35DF47DA3}" dt="2023-09-22T16:07:55.134" v="1642" actId="1076"/>
          <ac:cxnSpMkLst>
            <pc:docMk/>
            <pc:sldMk cId="4260641672" sldId="492"/>
            <ac:cxnSpMk id="76" creationId="{E824DFFF-21FF-695D-B92A-8942FA9172C0}"/>
          </ac:cxnSpMkLst>
        </pc:cxnChg>
        <pc:cxnChg chg="del mod">
          <ac:chgData name="Gorur, Deniz" userId="e26c0540-55e6-4d62-a773-01427b8ad2bb" providerId="ADAL" clId="{CBC0F209-419D-C54F-9387-84B35DF47DA3}" dt="2023-09-22T16:09:15.337" v="1646" actId="478"/>
          <ac:cxnSpMkLst>
            <pc:docMk/>
            <pc:sldMk cId="4260641672" sldId="492"/>
            <ac:cxnSpMk id="95" creationId="{EA1ADEE0-3343-FFF9-B67E-F85537F80BFB}"/>
          </ac:cxnSpMkLst>
        </pc:cxnChg>
        <pc:cxnChg chg="mod">
          <ac:chgData name="Gorur, Deniz" userId="e26c0540-55e6-4d62-a773-01427b8ad2bb" providerId="ADAL" clId="{CBC0F209-419D-C54F-9387-84B35DF47DA3}" dt="2023-09-22T16:09:00.995" v="1643"/>
          <ac:cxnSpMkLst>
            <pc:docMk/>
            <pc:sldMk cId="4260641672" sldId="492"/>
            <ac:cxnSpMk id="96" creationId="{DDD6B8C2-8395-6B0E-9205-1DA91CC35933}"/>
          </ac:cxnSpMkLst>
        </pc:cxnChg>
        <pc:cxnChg chg="add mod">
          <ac:chgData name="Gorur, Deniz" userId="e26c0540-55e6-4d62-a773-01427b8ad2bb" providerId="ADAL" clId="{CBC0F209-419D-C54F-9387-84B35DF47DA3}" dt="2023-09-22T16:13:36.748" v="1705" actId="1076"/>
          <ac:cxnSpMkLst>
            <pc:docMk/>
            <pc:sldMk cId="4260641672" sldId="492"/>
            <ac:cxnSpMk id="100" creationId="{FABB4D7E-0FEA-4F8E-6EEE-8FEDA3C5ACCC}"/>
          </ac:cxnSpMkLst>
        </pc:cxnChg>
        <pc:cxnChg chg="add">
          <ac:chgData name="Gorur, Deniz" userId="e26c0540-55e6-4d62-a773-01427b8ad2bb" providerId="ADAL" clId="{CBC0F209-419D-C54F-9387-84B35DF47DA3}" dt="2023-09-22T16:12:05.707" v="1666" actId="11529"/>
          <ac:cxnSpMkLst>
            <pc:docMk/>
            <pc:sldMk cId="4260641672" sldId="492"/>
            <ac:cxnSpMk id="103" creationId="{6A9C5758-34BA-E575-32A4-237493522814}"/>
          </ac:cxnSpMkLst>
        </pc:cxnChg>
        <pc:cxnChg chg="add mod">
          <ac:chgData name="Gorur, Deniz" userId="e26c0540-55e6-4d62-a773-01427b8ad2bb" providerId="ADAL" clId="{CBC0F209-419D-C54F-9387-84B35DF47DA3}" dt="2023-09-22T16:13:40.701" v="1706" actId="1076"/>
          <ac:cxnSpMkLst>
            <pc:docMk/>
            <pc:sldMk cId="4260641672" sldId="492"/>
            <ac:cxnSpMk id="105" creationId="{C6C0C702-F469-9BCB-DACE-C301D8FDA581}"/>
          </ac:cxnSpMkLst>
        </pc:cxnChg>
      </pc:sldChg>
      <pc:sldChg chg="addSp delSp modSp new mod modAnim">
        <pc:chgData name="Gorur, Deniz" userId="e26c0540-55e6-4d62-a773-01427b8ad2bb" providerId="ADAL" clId="{CBC0F209-419D-C54F-9387-84B35DF47DA3}" dt="2023-09-25T20:58:16.243" v="3048"/>
        <pc:sldMkLst>
          <pc:docMk/>
          <pc:sldMk cId="1948666998" sldId="493"/>
        </pc:sldMkLst>
        <pc:spChg chg="mod">
          <ac:chgData name="Gorur, Deniz" userId="e26c0540-55e6-4d62-a773-01427b8ad2bb" providerId="ADAL" clId="{CBC0F209-419D-C54F-9387-84B35DF47DA3}" dt="2023-09-25T15:45:02.125" v="2577" actId="1076"/>
          <ac:spMkLst>
            <pc:docMk/>
            <pc:sldMk cId="1948666998" sldId="493"/>
            <ac:spMk id="2" creationId="{8F9F1F01-AC31-E4F3-410F-0C8FB3E998DC}"/>
          </ac:spMkLst>
        </pc:spChg>
        <pc:spChg chg="mod">
          <ac:chgData name="Gorur, Deniz" userId="e26c0540-55e6-4d62-a773-01427b8ad2bb" providerId="ADAL" clId="{CBC0F209-419D-C54F-9387-84B35DF47DA3}" dt="2023-09-25T15:49:38.915" v="2609" actId="20577"/>
          <ac:spMkLst>
            <pc:docMk/>
            <pc:sldMk cId="1948666998" sldId="493"/>
            <ac:spMk id="3" creationId="{06FAFEF8-E124-9281-5A5E-3D0466B38A6B}"/>
          </ac:spMkLst>
        </pc:spChg>
        <pc:spChg chg="add mod">
          <ac:chgData name="Gorur, Deniz" userId="e26c0540-55e6-4d62-a773-01427b8ad2bb" providerId="ADAL" clId="{CBC0F209-419D-C54F-9387-84B35DF47DA3}" dt="2023-09-22T15:59:34.276" v="1489" actId="20577"/>
          <ac:spMkLst>
            <pc:docMk/>
            <pc:sldMk cId="1948666998" sldId="493"/>
            <ac:spMk id="5" creationId="{188F0CEB-6C8C-11C1-77A2-868212794A97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6" creationId="{613B1EDE-8391-38A4-AC29-FB41541D5D1B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7" creationId="{38400BAD-1592-F460-1DBF-F62C642EAE3C}"/>
          </ac:spMkLst>
        </pc:spChg>
        <pc:spChg chg="add mod">
          <ac:chgData name="Gorur, Deniz" userId="e26c0540-55e6-4d62-a773-01427b8ad2bb" providerId="ADAL" clId="{CBC0F209-419D-C54F-9387-84B35DF47DA3}" dt="2023-09-25T20:57:51.877" v="3046" actId="1037"/>
          <ac:spMkLst>
            <pc:docMk/>
            <pc:sldMk cId="1948666998" sldId="493"/>
            <ac:spMk id="7" creationId="{F11DE417-10E3-F949-EBB4-535EE0B43E65}"/>
          </ac:spMkLst>
        </pc:spChg>
        <pc:spChg chg="add mod">
          <ac:chgData name="Gorur, Deniz" userId="e26c0540-55e6-4d62-a773-01427b8ad2bb" providerId="ADAL" clId="{CBC0F209-419D-C54F-9387-84B35DF47DA3}" dt="2023-09-25T20:57:15.041" v="3037" actId="1076"/>
          <ac:spMkLst>
            <pc:docMk/>
            <pc:sldMk cId="1948666998" sldId="493"/>
            <ac:spMk id="8" creationId="{22968C5E-3278-5ED4-0F7D-0C2044A65217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8" creationId="{C298BC62-340B-3496-75FC-75F78D2E4F88}"/>
          </ac:spMkLst>
        </pc:spChg>
        <pc:spChg chg="add mod">
          <ac:chgData name="Gorur, Deniz" userId="e26c0540-55e6-4d62-a773-01427b8ad2bb" providerId="ADAL" clId="{CBC0F209-419D-C54F-9387-84B35DF47DA3}" dt="2023-09-25T20:57:28.235" v="3038" actId="1076"/>
          <ac:spMkLst>
            <pc:docMk/>
            <pc:sldMk cId="1948666998" sldId="493"/>
            <ac:spMk id="9" creationId="{B4A842D4-126E-702E-0236-E839269EA4C7}"/>
          </ac:spMkLst>
        </pc:spChg>
        <pc:spChg chg="mod">
          <ac:chgData name="Gorur, Deniz" userId="e26c0540-55e6-4d62-a773-01427b8ad2bb" providerId="ADAL" clId="{CBC0F209-419D-C54F-9387-84B35DF47DA3}" dt="2023-09-22T15:57:08.522" v="1411"/>
          <ac:spMkLst>
            <pc:docMk/>
            <pc:sldMk cId="1948666998" sldId="493"/>
            <ac:spMk id="11" creationId="{555CA9CD-FA41-34E4-CE4A-CA89B5EBD804}"/>
          </ac:spMkLst>
        </pc:spChg>
        <pc:spChg chg="mod">
          <ac:chgData name="Gorur, Deniz" userId="e26c0540-55e6-4d62-a773-01427b8ad2bb" providerId="ADAL" clId="{CBC0F209-419D-C54F-9387-84B35DF47DA3}" dt="2023-09-22T15:57:08.522" v="1411"/>
          <ac:spMkLst>
            <pc:docMk/>
            <pc:sldMk cId="1948666998" sldId="493"/>
            <ac:spMk id="14" creationId="{B925F83F-5AA4-045B-7645-C37F8AC9FD17}"/>
          </ac:spMkLst>
        </pc:spChg>
        <pc:spChg chg="mod">
          <ac:chgData name="Gorur, Deniz" userId="e26c0540-55e6-4d62-a773-01427b8ad2bb" providerId="ADAL" clId="{CBC0F209-419D-C54F-9387-84B35DF47DA3}" dt="2023-09-22T15:57:08.522" v="1411"/>
          <ac:spMkLst>
            <pc:docMk/>
            <pc:sldMk cId="1948666998" sldId="493"/>
            <ac:spMk id="17" creationId="{7FF600C6-B5DA-6F74-AF56-50025827EB97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18" creationId="{F1099B35-54B9-DC93-2D7E-41C1DC861F39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19" creationId="{5454BA86-67D5-EF42-28B3-CDA263E9AAC6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20" creationId="{D7E5C052-2700-B252-A996-93A8B21DC445}"/>
          </ac:spMkLst>
        </pc:spChg>
        <pc:spChg chg="add mod">
          <ac:chgData name="Gorur, Deniz" userId="e26c0540-55e6-4d62-a773-01427b8ad2bb" providerId="ADAL" clId="{CBC0F209-419D-C54F-9387-84B35DF47DA3}" dt="2023-09-22T15:57:19.501" v="1412" actId="164"/>
          <ac:spMkLst>
            <pc:docMk/>
            <pc:sldMk cId="1948666998" sldId="493"/>
            <ac:spMk id="21" creationId="{D3565A33-A216-621D-E193-96FB13A7B93D}"/>
          </ac:spMkLst>
        </pc:spChg>
        <pc:spChg chg="mod topLvl">
          <ac:chgData name="Gorur, Deniz" userId="e26c0540-55e6-4d62-a773-01427b8ad2bb" providerId="ADAL" clId="{CBC0F209-419D-C54F-9387-84B35DF47DA3}" dt="2023-09-25T15:52:13.081" v="2626" actId="165"/>
          <ac:spMkLst>
            <pc:docMk/>
            <pc:sldMk cId="1948666998" sldId="493"/>
            <ac:spMk id="24" creationId="{AB774B36-3A61-39EC-131D-1C5D2DB19484}"/>
          </ac:spMkLst>
        </pc:spChg>
        <pc:spChg chg="mod topLvl">
          <ac:chgData name="Gorur, Deniz" userId="e26c0540-55e6-4d62-a773-01427b8ad2bb" providerId="ADAL" clId="{CBC0F209-419D-C54F-9387-84B35DF47DA3}" dt="2023-09-25T15:52:13.081" v="2626" actId="165"/>
          <ac:spMkLst>
            <pc:docMk/>
            <pc:sldMk cId="1948666998" sldId="493"/>
            <ac:spMk id="25" creationId="{9F57F00B-7E3C-3725-67B0-63CEE7FCF320}"/>
          </ac:spMkLst>
        </pc:spChg>
        <pc:spChg chg="mod topLvl">
          <ac:chgData name="Gorur, Deniz" userId="e26c0540-55e6-4d62-a773-01427b8ad2bb" providerId="ADAL" clId="{CBC0F209-419D-C54F-9387-84B35DF47DA3}" dt="2023-09-25T15:52:13.081" v="2626" actId="165"/>
          <ac:spMkLst>
            <pc:docMk/>
            <pc:sldMk cId="1948666998" sldId="493"/>
            <ac:spMk id="26" creationId="{C832601C-7F9A-4AC6-E0F1-7CE9707753E2}"/>
          </ac:spMkLst>
        </pc:spChg>
        <pc:spChg chg="del mod">
          <ac:chgData name="Gorur, Deniz" userId="e26c0540-55e6-4d62-a773-01427b8ad2bb" providerId="ADAL" clId="{CBC0F209-419D-C54F-9387-84B35DF47DA3}" dt="2023-09-25T15:34:02.171" v="2396" actId="478"/>
          <ac:spMkLst>
            <pc:docMk/>
            <pc:sldMk cId="1948666998" sldId="493"/>
            <ac:spMk id="27" creationId="{F380A919-D883-ECB5-06D7-3B2342F86584}"/>
          </ac:spMkLst>
        </pc:spChg>
        <pc:spChg chg="mod">
          <ac:chgData name="Gorur, Deniz" userId="e26c0540-55e6-4d62-a773-01427b8ad2bb" providerId="ADAL" clId="{CBC0F209-419D-C54F-9387-84B35DF47DA3}" dt="2023-09-25T17:04:05.664" v="2649" actId="164"/>
          <ac:spMkLst>
            <pc:docMk/>
            <pc:sldMk cId="1948666998" sldId="493"/>
            <ac:spMk id="32" creationId="{65C4F6E8-C617-2CCE-EC20-2557C02AA4F6}"/>
          </ac:spMkLst>
        </pc:spChg>
        <pc:spChg chg="del mod">
          <ac:chgData name="Gorur, Deniz" userId="e26c0540-55e6-4d62-a773-01427b8ad2bb" providerId="ADAL" clId="{CBC0F209-419D-C54F-9387-84B35DF47DA3}" dt="2023-09-25T15:34:07.291" v="2399" actId="478"/>
          <ac:spMkLst>
            <pc:docMk/>
            <pc:sldMk cId="1948666998" sldId="493"/>
            <ac:spMk id="34" creationId="{F7145624-0E6E-A30D-D2DC-C07D49A05C00}"/>
          </ac:spMkLst>
        </pc:spChg>
        <pc:spChg chg="mod">
          <ac:chgData name="Gorur, Deniz" userId="e26c0540-55e6-4d62-a773-01427b8ad2bb" providerId="ADAL" clId="{CBC0F209-419D-C54F-9387-84B35DF47DA3}" dt="2023-09-25T15:52:13.081" v="2626" actId="165"/>
          <ac:spMkLst>
            <pc:docMk/>
            <pc:sldMk cId="1948666998" sldId="493"/>
            <ac:spMk id="36" creationId="{5812FCDB-5BA3-3E74-54ED-B8DAB4826869}"/>
          </ac:spMkLst>
        </pc:spChg>
        <pc:spChg chg="add mod topLvl">
          <ac:chgData name="Gorur, Deniz" userId="e26c0540-55e6-4d62-a773-01427b8ad2bb" providerId="ADAL" clId="{CBC0F209-419D-C54F-9387-84B35DF47DA3}" dt="2023-09-25T20:57:47.887" v="3041" actId="1076"/>
          <ac:spMkLst>
            <pc:docMk/>
            <pc:sldMk cId="1948666998" sldId="493"/>
            <ac:spMk id="37" creationId="{A3F7921E-1A72-E5AB-28A8-64A86F37EA10}"/>
          </ac:spMkLst>
        </pc:spChg>
        <pc:spChg chg="add mod topLvl">
          <ac:chgData name="Gorur, Deniz" userId="e26c0540-55e6-4d62-a773-01427b8ad2bb" providerId="ADAL" clId="{CBC0F209-419D-C54F-9387-84B35DF47DA3}" dt="2023-09-25T20:57:01.571" v="3026" actId="20577"/>
          <ac:spMkLst>
            <pc:docMk/>
            <pc:sldMk cId="1948666998" sldId="493"/>
            <ac:spMk id="38" creationId="{2353582E-F758-40D4-0D4C-87F43FA04252}"/>
          </ac:spMkLst>
        </pc:spChg>
        <pc:spChg chg="add mod topLvl">
          <ac:chgData name="Gorur, Deniz" userId="e26c0540-55e6-4d62-a773-01427b8ad2bb" providerId="ADAL" clId="{CBC0F209-419D-C54F-9387-84B35DF47DA3}" dt="2023-09-25T20:57:06.268" v="3035" actId="20577"/>
          <ac:spMkLst>
            <pc:docMk/>
            <pc:sldMk cId="1948666998" sldId="493"/>
            <ac:spMk id="39" creationId="{E5B23A01-D315-EAA5-C5AB-FB6A05BE8095}"/>
          </ac:spMkLst>
        </pc:spChg>
        <pc:grpChg chg="add mod">
          <ac:chgData name="Gorur, Deniz" userId="e26c0540-55e6-4d62-a773-01427b8ad2bb" providerId="ADAL" clId="{CBC0F209-419D-C54F-9387-84B35DF47DA3}" dt="2023-09-25T17:04:05.664" v="2649" actId="164"/>
          <ac:grpSpMkLst>
            <pc:docMk/>
            <pc:sldMk cId="1948666998" sldId="493"/>
            <ac:grpSpMk id="5" creationId="{5CFF524D-F55D-5870-D7F0-AF042AEA8CA6}"/>
          </ac:grpSpMkLst>
        </pc:grpChg>
        <pc:grpChg chg="add mod">
          <ac:chgData name="Gorur, Deniz" userId="e26c0540-55e6-4d62-a773-01427b8ad2bb" providerId="ADAL" clId="{CBC0F209-419D-C54F-9387-84B35DF47DA3}" dt="2023-09-22T15:57:19.501" v="1412" actId="164"/>
          <ac:grpSpMkLst>
            <pc:docMk/>
            <pc:sldMk cId="1948666998" sldId="493"/>
            <ac:grpSpMk id="9" creationId="{183B79FF-83C3-0175-D77E-B02A8AE161F4}"/>
          </ac:grpSpMkLst>
        </pc:grpChg>
        <pc:grpChg chg="add mod">
          <ac:chgData name="Gorur, Deniz" userId="e26c0540-55e6-4d62-a773-01427b8ad2bb" providerId="ADAL" clId="{CBC0F209-419D-C54F-9387-84B35DF47DA3}" dt="2023-09-22T15:57:19.501" v="1412" actId="164"/>
          <ac:grpSpMkLst>
            <pc:docMk/>
            <pc:sldMk cId="1948666998" sldId="493"/>
            <ac:grpSpMk id="12" creationId="{F7F3CAD1-D74C-EDBF-7C07-3DC1DB724FE0}"/>
          </ac:grpSpMkLst>
        </pc:grpChg>
        <pc:grpChg chg="add mod">
          <ac:chgData name="Gorur, Deniz" userId="e26c0540-55e6-4d62-a773-01427b8ad2bb" providerId="ADAL" clId="{CBC0F209-419D-C54F-9387-84B35DF47DA3}" dt="2023-09-22T15:57:19.501" v="1412" actId="164"/>
          <ac:grpSpMkLst>
            <pc:docMk/>
            <pc:sldMk cId="1948666998" sldId="493"/>
            <ac:grpSpMk id="15" creationId="{2001569F-C0D0-91AA-F92A-68B746659A35}"/>
          </ac:grpSpMkLst>
        </pc:grpChg>
        <pc:grpChg chg="add del mod">
          <ac:chgData name="Gorur, Deniz" userId="e26c0540-55e6-4d62-a773-01427b8ad2bb" providerId="ADAL" clId="{CBC0F209-419D-C54F-9387-84B35DF47DA3}" dt="2023-09-25T15:30:50.511" v="2364" actId="478"/>
          <ac:grpSpMkLst>
            <pc:docMk/>
            <pc:sldMk cId="1948666998" sldId="493"/>
            <ac:grpSpMk id="22" creationId="{18BD11C0-B5B7-CF45-269F-DBBB06E8F876}"/>
          </ac:grpSpMkLst>
        </pc:grpChg>
        <pc:grpChg chg="add del mod topLvl">
          <ac:chgData name="Gorur, Deniz" userId="e26c0540-55e6-4d62-a773-01427b8ad2bb" providerId="ADAL" clId="{CBC0F209-419D-C54F-9387-84B35DF47DA3}" dt="2023-09-25T15:52:13.081" v="2626" actId="165"/>
          <ac:grpSpMkLst>
            <pc:docMk/>
            <pc:sldMk cId="1948666998" sldId="493"/>
            <ac:grpSpMk id="23" creationId="{D643C53A-D4B4-9FFB-AEC0-BB21610C2E4A}"/>
          </ac:grpSpMkLst>
        </pc:grpChg>
        <pc:grpChg chg="mod topLvl">
          <ac:chgData name="Gorur, Deniz" userId="e26c0540-55e6-4d62-a773-01427b8ad2bb" providerId="ADAL" clId="{CBC0F209-419D-C54F-9387-84B35DF47DA3}" dt="2023-09-25T15:52:13.081" v="2626" actId="165"/>
          <ac:grpSpMkLst>
            <pc:docMk/>
            <pc:sldMk cId="1948666998" sldId="493"/>
            <ac:grpSpMk id="28" creationId="{75BE1C22-CFD7-8EDB-82C2-5DC37D07C88C}"/>
          </ac:grpSpMkLst>
        </pc:grpChg>
        <pc:grpChg chg="del mod">
          <ac:chgData name="Gorur, Deniz" userId="e26c0540-55e6-4d62-a773-01427b8ad2bb" providerId="ADAL" clId="{CBC0F209-419D-C54F-9387-84B35DF47DA3}" dt="2023-09-25T15:34:07.291" v="2399" actId="478"/>
          <ac:grpSpMkLst>
            <pc:docMk/>
            <pc:sldMk cId="1948666998" sldId="493"/>
            <ac:grpSpMk id="29" creationId="{DDA559EF-FB4D-AFB9-82E0-BD8378F884CD}"/>
          </ac:grpSpMkLst>
        </pc:grpChg>
        <pc:grpChg chg="mod topLvl">
          <ac:chgData name="Gorur, Deniz" userId="e26c0540-55e6-4d62-a773-01427b8ad2bb" providerId="ADAL" clId="{CBC0F209-419D-C54F-9387-84B35DF47DA3}" dt="2023-09-25T15:52:13.081" v="2626" actId="165"/>
          <ac:grpSpMkLst>
            <pc:docMk/>
            <pc:sldMk cId="1948666998" sldId="493"/>
            <ac:grpSpMk id="30" creationId="{9B56E147-D99F-1296-22BB-347CF3D4373B}"/>
          </ac:grpSpMkLst>
        </pc:grpChg>
        <pc:grpChg chg="add del mod">
          <ac:chgData name="Gorur, Deniz" userId="e26c0540-55e6-4d62-a773-01427b8ad2bb" providerId="ADAL" clId="{CBC0F209-419D-C54F-9387-84B35DF47DA3}" dt="2023-09-25T15:52:04.896" v="2625" actId="165"/>
          <ac:grpSpMkLst>
            <pc:docMk/>
            <pc:sldMk cId="1948666998" sldId="493"/>
            <ac:grpSpMk id="40" creationId="{3795D53F-3119-6C8D-E867-BEA0854B49BB}"/>
          </ac:grpSpMkLst>
        </pc:grpChg>
        <pc:cxnChg chg="mod">
          <ac:chgData name="Gorur, Deniz" userId="e26c0540-55e6-4d62-a773-01427b8ad2bb" providerId="ADAL" clId="{CBC0F209-419D-C54F-9387-84B35DF47DA3}" dt="2023-09-25T15:30:50.511" v="2364" actId="478"/>
          <ac:cxnSpMkLst>
            <pc:docMk/>
            <pc:sldMk cId="1948666998" sldId="493"/>
            <ac:cxnSpMk id="10" creationId="{85655EDE-0BB4-03EB-816E-72EDD0CAA9B8}"/>
          </ac:cxnSpMkLst>
        </pc:cxnChg>
        <pc:cxnChg chg="mod">
          <ac:chgData name="Gorur, Deniz" userId="e26c0540-55e6-4d62-a773-01427b8ad2bb" providerId="ADAL" clId="{CBC0F209-419D-C54F-9387-84B35DF47DA3}" dt="2023-09-25T15:30:50.511" v="2364" actId="478"/>
          <ac:cxnSpMkLst>
            <pc:docMk/>
            <pc:sldMk cId="1948666998" sldId="493"/>
            <ac:cxnSpMk id="13" creationId="{D7E907E6-716D-8A38-84C8-D96DD8DFD254}"/>
          </ac:cxnSpMkLst>
        </pc:cxnChg>
        <pc:cxnChg chg="mod">
          <ac:chgData name="Gorur, Deniz" userId="e26c0540-55e6-4d62-a773-01427b8ad2bb" providerId="ADAL" clId="{CBC0F209-419D-C54F-9387-84B35DF47DA3}" dt="2023-09-25T15:30:50.511" v="2364" actId="478"/>
          <ac:cxnSpMkLst>
            <pc:docMk/>
            <pc:sldMk cId="1948666998" sldId="493"/>
            <ac:cxnSpMk id="16" creationId="{A0A2F6C6-2473-0D73-2043-3583E695E1C1}"/>
          </ac:cxnSpMkLst>
        </pc:cxnChg>
        <pc:cxnChg chg="mod">
          <ac:chgData name="Gorur, Deniz" userId="e26c0540-55e6-4d62-a773-01427b8ad2bb" providerId="ADAL" clId="{CBC0F209-419D-C54F-9387-84B35DF47DA3}" dt="2023-09-25T17:04:05.664" v="2649" actId="164"/>
          <ac:cxnSpMkLst>
            <pc:docMk/>
            <pc:sldMk cId="1948666998" sldId="493"/>
            <ac:cxnSpMk id="31" creationId="{7ED73C41-0F81-BC22-EF45-8A039E113FAB}"/>
          </ac:cxnSpMkLst>
        </pc:cxnChg>
        <pc:cxnChg chg="del mod">
          <ac:chgData name="Gorur, Deniz" userId="e26c0540-55e6-4d62-a773-01427b8ad2bb" providerId="ADAL" clId="{CBC0F209-419D-C54F-9387-84B35DF47DA3}" dt="2023-09-25T15:34:11.194" v="2400" actId="478"/>
          <ac:cxnSpMkLst>
            <pc:docMk/>
            <pc:sldMk cId="1948666998" sldId="493"/>
            <ac:cxnSpMk id="33" creationId="{C8E690C3-69F5-BF86-0DA6-EEE9CEF4AEA8}"/>
          </ac:cxnSpMkLst>
        </pc:cxnChg>
        <pc:cxnChg chg="mod">
          <ac:chgData name="Gorur, Deniz" userId="e26c0540-55e6-4d62-a773-01427b8ad2bb" providerId="ADAL" clId="{CBC0F209-419D-C54F-9387-84B35DF47DA3}" dt="2023-09-25T15:52:13.081" v="2626" actId="165"/>
          <ac:cxnSpMkLst>
            <pc:docMk/>
            <pc:sldMk cId="1948666998" sldId="493"/>
            <ac:cxnSpMk id="35" creationId="{378FEDC1-E8D5-6978-544A-EA49DE163E31}"/>
          </ac:cxnSpMkLst>
        </pc:cxnChg>
      </pc:sldChg>
      <pc:sldChg chg="addSp delSp modSp new mod delAnim modAnim">
        <pc:chgData name="Gorur, Deniz" userId="e26c0540-55e6-4d62-a773-01427b8ad2bb" providerId="ADAL" clId="{CBC0F209-419D-C54F-9387-84B35DF47DA3}" dt="2023-09-25T20:45:13.753" v="2994" actId="1036"/>
        <pc:sldMkLst>
          <pc:docMk/>
          <pc:sldMk cId="2178078567" sldId="494"/>
        </pc:sldMkLst>
        <pc:spChg chg="mod">
          <ac:chgData name="Gorur, Deniz" userId="e26c0540-55e6-4d62-a773-01427b8ad2bb" providerId="ADAL" clId="{CBC0F209-419D-C54F-9387-84B35DF47DA3}" dt="2023-09-25T17:22:48.259" v="2774" actId="1076"/>
          <ac:spMkLst>
            <pc:docMk/>
            <pc:sldMk cId="2178078567" sldId="494"/>
            <ac:spMk id="2" creationId="{16820772-E786-DF15-282F-DB473954D232}"/>
          </ac:spMkLst>
        </pc:spChg>
        <pc:spChg chg="del mod">
          <ac:chgData name="Gorur, Deniz" userId="e26c0540-55e6-4d62-a773-01427b8ad2bb" providerId="ADAL" clId="{CBC0F209-419D-C54F-9387-84B35DF47DA3}" dt="2023-09-22T16:35:40.654" v="2173" actId="478"/>
          <ac:spMkLst>
            <pc:docMk/>
            <pc:sldMk cId="2178078567" sldId="494"/>
            <ac:spMk id="3" creationId="{6C3424DD-69C3-3A6D-2A77-E9C2E1C23139}"/>
          </ac:spMkLst>
        </pc:spChg>
        <pc:spChg chg="add mod topLvl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5" creationId="{15F79F38-141A-135D-5726-BD29DFBEAE50}"/>
          </ac:spMkLst>
        </pc:spChg>
        <pc:spChg chg="add mod topLvl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6" creationId="{53453CAA-ACC4-3417-0017-D3A04660D4A6}"/>
          </ac:spMkLst>
        </pc:spChg>
        <pc:spChg chg="add mod topLvl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7" creationId="{46CAEF66-369B-9384-1923-1CE6BB0C44A9}"/>
          </ac:spMkLst>
        </pc:spChg>
        <pc:spChg chg="add del mod topLvl">
          <ac:chgData name="Gorur, Deniz" userId="e26c0540-55e6-4d62-a773-01427b8ad2bb" providerId="ADAL" clId="{CBC0F209-419D-C54F-9387-84B35DF47DA3}" dt="2023-09-25T20:22:37.651" v="2940" actId="478"/>
          <ac:spMkLst>
            <pc:docMk/>
            <pc:sldMk cId="2178078567" sldId="494"/>
            <ac:spMk id="8" creationId="{B6F77740-762C-3EFE-9FFB-0B66F3264DD5}"/>
          </ac:spMkLst>
        </pc:spChg>
        <pc:spChg chg="mod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11" creationId="{9013412B-D6CF-105E-82B6-29A3F31311CC}"/>
          </ac:spMkLst>
        </pc:spChg>
        <pc:spChg chg="mod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14" creationId="{92E2EFE1-1664-FA37-AE7F-7F5C6133B815}"/>
          </ac:spMkLst>
        </pc:spChg>
        <pc:spChg chg="mod">
          <ac:chgData name="Gorur, Deniz" userId="e26c0540-55e6-4d62-a773-01427b8ad2bb" providerId="ADAL" clId="{CBC0F209-419D-C54F-9387-84B35DF47DA3}" dt="2023-09-25T17:22:16.692" v="2764" actId="165"/>
          <ac:spMkLst>
            <pc:docMk/>
            <pc:sldMk cId="2178078567" sldId="494"/>
            <ac:spMk id="17" creationId="{F421B7A7-8241-EA3A-EDC8-2AD7E6C5F66B}"/>
          </ac:spMkLst>
        </pc:spChg>
        <pc:spChg chg="add del mod">
          <ac:chgData name="Gorur, Deniz" userId="e26c0540-55e6-4d62-a773-01427b8ad2bb" providerId="ADAL" clId="{CBC0F209-419D-C54F-9387-84B35DF47DA3}" dt="2023-09-22T16:19:52.115" v="1770" actId="478"/>
          <ac:spMkLst>
            <pc:docMk/>
            <pc:sldMk cId="2178078567" sldId="494"/>
            <ac:spMk id="18" creationId="{B5AE7258-312B-56F3-0133-007416FECBFD}"/>
          </ac:spMkLst>
        </pc:spChg>
        <pc:spChg chg="add del mod">
          <ac:chgData name="Gorur, Deniz" userId="e26c0540-55e6-4d62-a773-01427b8ad2bb" providerId="ADAL" clId="{CBC0F209-419D-C54F-9387-84B35DF47DA3}" dt="2023-09-22T16:19:50.285" v="1769" actId="478"/>
          <ac:spMkLst>
            <pc:docMk/>
            <pc:sldMk cId="2178078567" sldId="494"/>
            <ac:spMk id="19" creationId="{BA435B56-74DE-3454-41AE-532D9512F9C7}"/>
          </ac:spMkLst>
        </pc:spChg>
        <pc:spChg chg="add del mod">
          <ac:chgData name="Gorur, Deniz" userId="e26c0540-55e6-4d62-a773-01427b8ad2bb" providerId="ADAL" clId="{CBC0F209-419D-C54F-9387-84B35DF47DA3}" dt="2023-09-22T16:19:55.402" v="1771" actId="478"/>
          <ac:spMkLst>
            <pc:docMk/>
            <pc:sldMk cId="2178078567" sldId="494"/>
            <ac:spMk id="20" creationId="{58B9C433-ABD9-A962-97D1-423F35039F2D}"/>
          </ac:spMkLst>
        </pc:spChg>
        <pc:spChg chg="add del mod">
          <ac:chgData name="Gorur, Deniz" userId="e26c0540-55e6-4d62-a773-01427b8ad2bb" providerId="ADAL" clId="{CBC0F209-419D-C54F-9387-84B35DF47DA3}" dt="2023-09-22T16:19:46.786" v="1767" actId="478"/>
          <ac:spMkLst>
            <pc:docMk/>
            <pc:sldMk cId="2178078567" sldId="494"/>
            <ac:spMk id="21" creationId="{98B003FC-1FBE-3B7F-BE9C-95A598318F63}"/>
          </ac:spMkLst>
        </pc:spChg>
        <pc:spChg chg="add del mod">
          <ac:chgData name="Gorur, Deniz" userId="e26c0540-55e6-4d62-a773-01427b8ad2bb" providerId="ADAL" clId="{CBC0F209-419D-C54F-9387-84B35DF47DA3}" dt="2023-09-22T16:23:57.062" v="1791"/>
          <ac:spMkLst>
            <pc:docMk/>
            <pc:sldMk cId="2178078567" sldId="494"/>
            <ac:spMk id="22" creationId="{BEFDBB5A-ABD8-62C3-7C9B-6FE3A984D3E4}"/>
          </ac:spMkLst>
        </pc:spChg>
        <pc:spChg chg="add mod topLvl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23" creationId="{870479E5-8E5D-D7E8-7768-2C114B38ADD2}"/>
          </ac:spMkLst>
        </pc:spChg>
        <pc:spChg chg="add mod topLvl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24" creationId="{7912EC76-C528-7936-4D6F-C036381EE09C}"/>
          </ac:spMkLst>
        </pc:spChg>
        <pc:spChg chg="add mod topLvl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25" creationId="{ACC2D073-A203-4CEE-1C88-653D8124AC6D}"/>
          </ac:spMkLst>
        </pc:spChg>
        <pc:spChg chg="add mod topLvl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26" creationId="{B11E64B5-7FAB-C256-1D8D-54C541CB0E0F}"/>
          </ac:spMkLst>
        </pc:spChg>
        <pc:spChg chg="mod">
          <ac:chgData name="Gorur, Deniz" userId="e26c0540-55e6-4d62-a773-01427b8ad2bb" providerId="ADAL" clId="{CBC0F209-419D-C54F-9387-84B35DF47DA3}" dt="2023-09-25T17:22:24.423" v="2765" actId="165"/>
          <ac:spMkLst>
            <pc:docMk/>
            <pc:sldMk cId="2178078567" sldId="494"/>
            <ac:spMk id="29" creationId="{8DD6A95A-7991-68C2-29D5-29DC53338716}"/>
          </ac:spMkLst>
        </pc:spChg>
        <pc:spChg chg="mod">
          <ac:chgData name="Gorur, Deniz" userId="e26c0540-55e6-4d62-a773-01427b8ad2bb" providerId="ADAL" clId="{CBC0F209-419D-C54F-9387-84B35DF47DA3}" dt="2023-09-25T17:22:24.423" v="2765" actId="165"/>
          <ac:spMkLst>
            <pc:docMk/>
            <pc:sldMk cId="2178078567" sldId="494"/>
            <ac:spMk id="32" creationId="{F3262D4D-2751-F130-EDD2-1158C996AF79}"/>
          </ac:spMkLst>
        </pc:spChg>
        <pc:spChg chg="mod">
          <ac:chgData name="Gorur, Deniz" userId="e26c0540-55e6-4d62-a773-01427b8ad2bb" providerId="ADAL" clId="{CBC0F209-419D-C54F-9387-84B35DF47DA3}" dt="2023-09-25T17:22:24.423" v="2765" actId="165"/>
          <ac:spMkLst>
            <pc:docMk/>
            <pc:sldMk cId="2178078567" sldId="494"/>
            <ac:spMk id="35" creationId="{97DE0E0E-6086-A7D7-7ADC-6245E691A71A}"/>
          </ac:spMkLst>
        </pc:spChg>
        <pc:spChg chg="add mod topLvl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36" creationId="{6FE8EF66-42E0-71F8-A98A-F5FC9F70AC37}"/>
          </ac:spMkLst>
        </pc:spChg>
        <pc:spChg chg="add del mod">
          <ac:chgData name="Gorur, Deniz" userId="e26c0540-55e6-4d62-a773-01427b8ad2bb" providerId="ADAL" clId="{CBC0F209-419D-C54F-9387-84B35DF47DA3}" dt="2023-09-22T16:35:44.628" v="2175" actId="478"/>
          <ac:spMkLst>
            <pc:docMk/>
            <pc:sldMk cId="2178078567" sldId="494"/>
            <ac:spMk id="40" creationId="{6E0BD3D6-5735-D14F-9685-A96CAC0E093F}"/>
          </ac:spMkLst>
        </pc:spChg>
        <pc:spChg chg="add del mod">
          <ac:chgData name="Gorur, Deniz" userId="e26c0540-55e6-4d62-a773-01427b8ad2bb" providerId="ADAL" clId="{CBC0F209-419D-C54F-9387-84B35DF47DA3}" dt="2023-09-22T16:37:33.537" v="2199" actId="22"/>
          <ac:spMkLst>
            <pc:docMk/>
            <pc:sldMk cId="2178078567" sldId="494"/>
            <ac:spMk id="42" creationId="{5662A1CC-2EF3-A7B6-7174-56B8883E3C22}"/>
          </ac:spMkLst>
        </pc:spChg>
        <pc:spChg chg="add mod">
          <ac:chgData name="Gorur, Deniz" userId="e26c0540-55e6-4d62-a773-01427b8ad2bb" providerId="ADAL" clId="{CBC0F209-419D-C54F-9387-84B35DF47DA3}" dt="2023-09-22T16:38:26.377" v="2206" actId="115"/>
          <ac:spMkLst>
            <pc:docMk/>
            <pc:sldMk cId="2178078567" sldId="494"/>
            <ac:spMk id="44" creationId="{B26BED4F-E525-FDDC-530D-D5FC915E3C59}"/>
          </ac:spMkLst>
        </pc:spChg>
        <pc:spChg chg="add mod">
          <ac:chgData name="Gorur, Deniz" userId="e26c0540-55e6-4d62-a773-01427b8ad2bb" providerId="ADAL" clId="{CBC0F209-419D-C54F-9387-84B35DF47DA3}" dt="2023-09-25T20:45:13.753" v="2994" actId="1036"/>
          <ac:spMkLst>
            <pc:docMk/>
            <pc:sldMk cId="2178078567" sldId="494"/>
            <ac:spMk id="46" creationId="{848044F3-94E0-A871-35C7-710AC8DF5CA5}"/>
          </ac:spMkLst>
        </pc:spChg>
        <pc:grpChg chg="add mod topLvl">
          <ac:chgData name="Gorur, Deniz" userId="e26c0540-55e6-4d62-a773-01427b8ad2bb" providerId="ADAL" clId="{CBC0F209-419D-C54F-9387-84B35DF47DA3}" dt="2023-09-25T17:22:16.692" v="2764" actId="165"/>
          <ac:grpSpMkLst>
            <pc:docMk/>
            <pc:sldMk cId="2178078567" sldId="494"/>
            <ac:grpSpMk id="9" creationId="{926B44E5-3E19-38F1-9372-6FE13CB19992}"/>
          </ac:grpSpMkLst>
        </pc:grpChg>
        <pc:grpChg chg="add del mod topLvl">
          <ac:chgData name="Gorur, Deniz" userId="e26c0540-55e6-4d62-a773-01427b8ad2bb" providerId="ADAL" clId="{CBC0F209-419D-C54F-9387-84B35DF47DA3}" dt="2023-09-25T20:22:37.651" v="2940" actId="478"/>
          <ac:grpSpMkLst>
            <pc:docMk/>
            <pc:sldMk cId="2178078567" sldId="494"/>
            <ac:grpSpMk id="12" creationId="{C82E7DA6-D324-FA02-F060-3EB98E1D38B4}"/>
          </ac:grpSpMkLst>
        </pc:grpChg>
        <pc:grpChg chg="add mod topLvl">
          <ac:chgData name="Gorur, Deniz" userId="e26c0540-55e6-4d62-a773-01427b8ad2bb" providerId="ADAL" clId="{CBC0F209-419D-C54F-9387-84B35DF47DA3}" dt="2023-09-25T17:22:35.299" v="2770" actId="1038"/>
          <ac:grpSpMkLst>
            <pc:docMk/>
            <pc:sldMk cId="2178078567" sldId="494"/>
            <ac:grpSpMk id="15" creationId="{9F6254E8-3A45-EE32-6A19-A80B2BEF8981}"/>
          </ac:grpSpMkLst>
        </pc:grpChg>
        <pc:grpChg chg="add mod topLvl">
          <ac:chgData name="Gorur, Deniz" userId="e26c0540-55e6-4d62-a773-01427b8ad2bb" providerId="ADAL" clId="{CBC0F209-419D-C54F-9387-84B35DF47DA3}" dt="2023-09-25T20:45:13.753" v="2994" actId="1036"/>
          <ac:grpSpMkLst>
            <pc:docMk/>
            <pc:sldMk cId="2178078567" sldId="494"/>
            <ac:grpSpMk id="27" creationId="{B3F94542-4DA1-97B2-35A3-28FB1F02EE7B}"/>
          </ac:grpSpMkLst>
        </pc:grpChg>
        <pc:grpChg chg="add mod topLvl">
          <ac:chgData name="Gorur, Deniz" userId="e26c0540-55e6-4d62-a773-01427b8ad2bb" providerId="ADAL" clId="{CBC0F209-419D-C54F-9387-84B35DF47DA3}" dt="2023-09-25T20:45:13.753" v="2994" actId="1036"/>
          <ac:grpSpMkLst>
            <pc:docMk/>
            <pc:sldMk cId="2178078567" sldId="494"/>
            <ac:grpSpMk id="30" creationId="{3C00AA0E-45CB-2C4D-5714-3EF6375DF8D3}"/>
          </ac:grpSpMkLst>
        </pc:grpChg>
        <pc:grpChg chg="add mod topLvl">
          <ac:chgData name="Gorur, Deniz" userId="e26c0540-55e6-4d62-a773-01427b8ad2bb" providerId="ADAL" clId="{CBC0F209-419D-C54F-9387-84B35DF47DA3}" dt="2023-09-25T20:45:13.753" v="2994" actId="1036"/>
          <ac:grpSpMkLst>
            <pc:docMk/>
            <pc:sldMk cId="2178078567" sldId="494"/>
            <ac:grpSpMk id="33" creationId="{29FE640A-C303-F7AE-C0A4-B1BB491106FB}"/>
          </ac:grpSpMkLst>
        </pc:grpChg>
        <pc:grpChg chg="add del mod">
          <ac:chgData name="Gorur, Deniz" userId="e26c0540-55e6-4d62-a773-01427b8ad2bb" providerId="ADAL" clId="{CBC0F209-419D-C54F-9387-84B35DF47DA3}" dt="2023-09-25T17:22:16.692" v="2764" actId="165"/>
          <ac:grpSpMkLst>
            <pc:docMk/>
            <pc:sldMk cId="2178078567" sldId="494"/>
            <ac:grpSpMk id="37" creationId="{2B515144-2075-3963-2EA0-60C6781347E3}"/>
          </ac:grpSpMkLst>
        </pc:grpChg>
        <pc:grpChg chg="add del mod">
          <ac:chgData name="Gorur, Deniz" userId="e26c0540-55e6-4d62-a773-01427b8ad2bb" providerId="ADAL" clId="{CBC0F209-419D-C54F-9387-84B35DF47DA3}" dt="2023-09-25T17:22:24.423" v="2765" actId="165"/>
          <ac:grpSpMkLst>
            <pc:docMk/>
            <pc:sldMk cId="2178078567" sldId="494"/>
            <ac:grpSpMk id="38" creationId="{B50C72AB-CD1C-1667-A0C1-911E96279F6E}"/>
          </ac:grpSpMkLst>
        </pc:grpChg>
        <pc:cxnChg chg="mod">
          <ac:chgData name="Gorur, Deniz" userId="e26c0540-55e6-4d62-a773-01427b8ad2bb" providerId="ADAL" clId="{CBC0F209-419D-C54F-9387-84B35DF47DA3}" dt="2023-09-25T17:22:16.692" v="2764" actId="165"/>
          <ac:cxnSpMkLst>
            <pc:docMk/>
            <pc:sldMk cId="2178078567" sldId="494"/>
            <ac:cxnSpMk id="10" creationId="{BCB0CB6C-CEE3-1AFE-FFF3-48F39A70EB1E}"/>
          </ac:cxnSpMkLst>
        </pc:cxnChg>
        <pc:cxnChg chg="mod">
          <ac:chgData name="Gorur, Deniz" userId="e26c0540-55e6-4d62-a773-01427b8ad2bb" providerId="ADAL" clId="{CBC0F209-419D-C54F-9387-84B35DF47DA3}" dt="2023-09-25T17:22:16.692" v="2764" actId="165"/>
          <ac:cxnSpMkLst>
            <pc:docMk/>
            <pc:sldMk cId="2178078567" sldId="494"/>
            <ac:cxnSpMk id="13" creationId="{CA08FD60-E8FA-1CD3-DE60-0088FB7F1D4A}"/>
          </ac:cxnSpMkLst>
        </pc:cxnChg>
        <pc:cxnChg chg="mod">
          <ac:chgData name="Gorur, Deniz" userId="e26c0540-55e6-4d62-a773-01427b8ad2bb" providerId="ADAL" clId="{CBC0F209-419D-C54F-9387-84B35DF47DA3}" dt="2023-09-25T17:22:16.692" v="2764" actId="165"/>
          <ac:cxnSpMkLst>
            <pc:docMk/>
            <pc:sldMk cId="2178078567" sldId="494"/>
            <ac:cxnSpMk id="16" creationId="{62111D03-8FBB-7ED0-C599-313B99C1ADEB}"/>
          </ac:cxnSpMkLst>
        </pc:cxnChg>
        <pc:cxnChg chg="mod">
          <ac:chgData name="Gorur, Deniz" userId="e26c0540-55e6-4d62-a773-01427b8ad2bb" providerId="ADAL" clId="{CBC0F209-419D-C54F-9387-84B35DF47DA3}" dt="2023-09-25T17:22:24.423" v="2765" actId="165"/>
          <ac:cxnSpMkLst>
            <pc:docMk/>
            <pc:sldMk cId="2178078567" sldId="494"/>
            <ac:cxnSpMk id="28" creationId="{84ED8396-9218-A106-222D-5B5C375933E2}"/>
          </ac:cxnSpMkLst>
        </pc:cxnChg>
        <pc:cxnChg chg="mod">
          <ac:chgData name="Gorur, Deniz" userId="e26c0540-55e6-4d62-a773-01427b8ad2bb" providerId="ADAL" clId="{CBC0F209-419D-C54F-9387-84B35DF47DA3}" dt="2023-09-25T17:22:24.423" v="2765" actId="165"/>
          <ac:cxnSpMkLst>
            <pc:docMk/>
            <pc:sldMk cId="2178078567" sldId="494"/>
            <ac:cxnSpMk id="31" creationId="{D179D9EE-BCF1-81BB-74BA-4D287CE44551}"/>
          </ac:cxnSpMkLst>
        </pc:cxnChg>
        <pc:cxnChg chg="mod">
          <ac:chgData name="Gorur, Deniz" userId="e26c0540-55e6-4d62-a773-01427b8ad2bb" providerId="ADAL" clId="{CBC0F209-419D-C54F-9387-84B35DF47DA3}" dt="2023-09-25T17:22:24.423" v="2765" actId="165"/>
          <ac:cxnSpMkLst>
            <pc:docMk/>
            <pc:sldMk cId="2178078567" sldId="494"/>
            <ac:cxnSpMk id="34" creationId="{11A8103D-90ED-E8AA-17A1-26B9CD06E9E0}"/>
          </ac:cxnSpMkLst>
        </pc:cxnChg>
        <pc:cxnChg chg="add mod">
          <ac:chgData name="Gorur, Deniz" userId="e26c0540-55e6-4d62-a773-01427b8ad2bb" providerId="ADAL" clId="{CBC0F209-419D-C54F-9387-84B35DF47DA3}" dt="2023-09-25T20:22:53.339" v="2970" actId="1035"/>
          <ac:cxnSpMkLst>
            <pc:docMk/>
            <pc:sldMk cId="2178078567" sldId="494"/>
            <ac:cxnSpMk id="48" creationId="{B1B23D14-B8EC-A42F-05C7-16FA237766C5}"/>
          </ac:cxnSpMkLst>
        </pc:cxnChg>
      </pc:sldChg>
      <pc:sldChg chg="addSp delSp modSp add mod delAnim modAnim">
        <pc:chgData name="Gorur, Deniz" userId="e26c0540-55e6-4d62-a773-01427b8ad2bb" providerId="ADAL" clId="{CBC0F209-419D-C54F-9387-84B35DF47DA3}" dt="2023-09-25T17:21:44.241" v="2763"/>
        <pc:sldMkLst>
          <pc:docMk/>
          <pc:sldMk cId="2070985488" sldId="495"/>
        </pc:sldMkLst>
        <pc:spChg chg="add mod">
          <ac:chgData name="Gorur, Deniz" userId="e26c0540-55e6-4d62-a773-01427b8ad2bb" providerId="ADAL" clId="{CBC0F209-419D-C54F-9387-84B35DF47DA3}" dt="2023-09-25T17:18:21.149" v="2751" actId="692"/>
          <ac:spMkLst>
            <pc:docMk/>
            <pc:sldMk cId="2070985488" sldId="495"/>
            <ac:spMk id="9" creationId="{9FCA7ACD-D647-8FBB-06D9-3FE9E5DCA194}"/>
          </ac:spMkLst>
        </pc:spChg>
        <pc:spChg chg="add del mod">
          <ac:chgData name="Gorur, Deniz" userId="e26c0540-55e6-4d62-a773-01427b8ad2bb" providerId="ADAL" clId="{CBC0F209-419D-C54F-9387-84B35DF47DA3}" dt="2023-09-25T17:17:07.755" v="2742"/>
          <ac:spMkLst>
            <pc:docMk/>
            <pc:sldMk cId="2070985488" sldId="495"/>
            <ac:spMk id="13" creationId="{96E32854-907A-FA5D-53E1-FAB090AAE6BF}"/>
          </ac:spMkLst>
        </pc:spChg>
        <pc:spChg chg="mod">
          <ac:chgData name="Gorur, Deniz" userId="e26c0540-55e6-4d62-a773-01427b8ad2bb" providerId="ADAL" clId="{CBC0F209-419D-C54F-9387-84B35DF47DA3}" dt="2023-09-25T17:20:25.341" v="2753" actId="20577"/>
          <ac:spMkLst>
            <pc:docMk/>
            <pc:sldMk cId="2070985488" sldId="495"/>
            <ac:spMk id="14" creationId="{9DB81337-37E9-C3C1-8D4C-94686C643251}"/>
          </ac:spMkLst>
        </pc:spChg>
        <pc:spChg chg="add mod">
          <ac:chgData name="Gorur, Deniz" userId="e26c0540-55e6-4d62-a773-01427b8ad2bb" providerId="ADAL" clId="{CBC0F209-419D-C54F-9387-84B35DF47DA3}" dt="2023-09-25T17:18:06.181" v="2750" actId="692"/>
          <ac:spMkLst>
            <pc:docMk/>
            <pc:sldMk cId="2070985488" sldId="495"/>
            <ac:spMk id="16" creationId="{C82AD05B-2EB0-3335-46E5-97BBF1245B4D}"/>
          </ac:spMkLst>
        </pc:spChg>
        <pc:cxnChg chg="del">
          <ac:chgData name="Gorur, Deniz" userId="e26c0540-55e6-4d62-a773-01427b8ad2bb" providerId="ADAL" clId="{CBC0F209-419D-C54F-9387-84B35DF47DA3}" dt="2023-09-25T17:15:50.775" v="2733" actId="478"/>
          <ac:cxnSpMkLst>
            <pc:docMk/>
            <pc:sldMk cId="2070985488" sldId="495"/>
            <ac:cxnSpMk id="11" creationId="{1EC9039E-7016-4463-3B14-7743D12C275A}"/>
          </ac:cxnSpMkLst>
        </pc:cxnChg>
      </pc:sldChg>
      <pc:sldChg chg="modSp new del mod">
        <pc:chgData name="Gorur, Deniz" userId="e26c0540-55e6-4d62-a773-01427b8ad2bb" providerId="ADAL" clId="{CBC0F209-419D-C54F-9387-84B35DF47DA3}" dt="2023-09-22T16:40:11.655" v="2273" actId="2696"/>
        <pc:sldMkLst>
          <pc:docMk/>
          <pc:sldMk cId="2682654506" sldId="495"/>
        </pc:sldMkLst>
        <pc:spChg chg="mod">
          <ac:chgData name="Gorur, Deniz" userId="e26c0540-55e6-4d62-a773-01427b8ad2bb" providerId="ADAL" clId="{CBC0F209-419D-C54F-9387-84B35DF47DA3}" dt="2023-09-22T16:37:22.125" v="2195" actId="20577"/>
          <ac:spMkLst>
            <pc:docMk/>
            <pc:sldMk cId="2682654506" sldId="495"/>
            <ac:spMk id="2" creationId="{8941082C-343D-91D3-A248-44EC5529C8E1}"/>
          </ac:spMkLst>
        </pc:spChg>
      </pc:sldChg>
      <pc:sldChg chg="modSp add del mod">
        <pc:chgData name="Gorur, Deniz" userId="e26c0540-55e6-4d62-a773-01427b8ad2bb" providerId="ADAL" clId="{CBC0F209-419D-C54F-9387-84B35DF47DA3}" dt="2023-09-25T15:59:37.871" v="2648"/>
        <pc:sldMkLst>
          <pc:docMk/>
          <pc:sldMk cId="3409101105" sldId="495"/>
        </pc:sldMkLst>
        <pc:picChg chg="mod">
          <ac:chgData name="Gorur, Deniz" userId="e26c0540-55e6-4d62-a773-01427b8ad2bb" providerId="ADAL" clId="{CBC0F209-419D-C54F-9387-84B35DF47DA3}" dt="2023-09-25T15:59:36.164" v="2647" actId="1036"/>
          <ac:picMkLst>
            <pc:docMk/>
            <pc:sldMk cId="3409101105" sldId="495"/>
            <ac:picMk id="82" creationId="{53DBA205-5BB4-7BCB-8312-05E4E2C9F330}"/>
          </ac:picMkLst>
        </pc:picChg>
      </pc:sldChg>
      <pc:sldMasterChg chg="modSp mod">
        <pc:chgData name="Gorur, Deniz" userId="e26c0540-55e6-4d62-a773-01427b8ad2bb" providerId="ADAL" clId="{CBC0F209-419D-C54F-9387-84B35DF47DA3}" dt="2023-09-22T13:37:00.770" v="765" actId="20577"/>
        <pc:sldMasterMkLst>
          <pc:docMk/>
          <pc:sldMasterMk cId="683273227" sldId="2147483648"/>
        </pc:sldMasterMkLst>
        <pc:spChg chg="mod">
          <ac:chgData name="Gorur, Deniz" userId="e26c0540-55e6-4d62-a773-01427b8ad2bb" providerId="ADAL" clId="{CBC0F209-419D-C54F-9387-84B35DF47DA3}" dt="2023-09-22T13:37:00.770" v="765" actId="20577"/>
          <ac:spMkLst>
            <pc:docMk/>
            <pc:sldMasterMk cId="683273227" sldId="2147483648"/>
            <ac:spMk id="7" creationId="{00000000-0000-0000-0000-000000000000}"/>
          </ac:spMkLst>
        </pc:spChg>
      </pc:sldMasterChg>
    </pc:docChg>
  </pc:docChgLst>
  <pc:docChgLst>
    <pc:chgData name="Gorur, Deniz" userId="S::dg1822@ic.ac.uk::e26c0540-55e6-4d62-a773-01427b8ad2bb" providerId="AD" clId="Web-{73E3F3ED-8578-9E22-2703-3CD5AA27F4C9}"/>
    <pc:docChg chg="modSld">
      <pc:chgData name="Gorur, Deniz" userId="S::dg1822@ic.ac.uk::e26c0540-55e6-4d62-a773-01427b8ad2bb" providerId="AD" clId="Web-{73E3F3ED-8578-9E22-2703-3CD5AA27F4C9}" dt="2023-08-10T16:54:02.911" v="119"/>
      <pc:docMkLst>
        <pc:docMk/>
      </pc:docMkLst>
      <pc:sldChg chg="modNotes">
        <pc:chgData name="Gorur, Deniz" userId="S::dg1822@ic.ac.uk::e26c0540-55e6-4d62-a773-01427b8ad2bb" providerId="AD" clId="Web-{73E3F3ED-8578-9E22-2703-3CD5AA27F4C9}" dt="2023-08-10T16:53:28.566" v="92"/>
        <pc:sldMkLst>
          <pc:docMk/>
          <pc:sldMk cId="4133479576" sldId="478"/>
        </pc:sldMkLst>
      </pc:sldChg>
      <pc:sldChg chg="modNotes">
        <pc:chgData name="Gorur, Deniz" userId="S::dg1822@ic.ac.uk::e26c0540-55e6-4d62-a773-01427b8ad2bb" providerId="AD" clId="Web-{73E3F3ED-8578-9E22-2703-3CD5AA27F4C9}" dt="2023-08-10T16:54:02.911" v="119"/>
        <pc:sldMkLst>
          <pc:docMk/>
          <pc:sldMk cId="1078276808" sldId="479"/>
        </pc:sldMkLst>
      </pc:sldChg>
    </pc:docChg>
  </pc:docChgLst>
  <pc:docChgLst>
    <pc:chgData name="Dejl, Adam" userId="S::ad5518@ic.ac.uk::cc9467c0-1184-436c-b7c3-8848f32ce458" providerId="AD" clId="Web-{160CFEEB-09E4-C3FB-4C4E-6594087795C5}"/>
    <pc:docChg chg="modSld">
      <pc:chgData name="Dejl, Adam" userId="S::ad5518@ic.ac.uk::cc9467c0-1184-436c-b7c3-8848f32ce458" providerId="AD" clId="Web-{160CFEEB-09E4-C3FB-4C4E-6594087795C5}" dt="2023-09-24T13:23:14.319" v="204" actId="14100"/>
      <pc:docMkLst>
        <pc:docMk/>
      </pc:docMkLst>
      <pc:sldChg chg="addSp delSp modSp">
        <pc:chgData name="Dejl, Adam" userId="S::ad5518@ic.ac.uk::cc9467c0-1184-436c-b7c3-8848f32ce458" providerId="AD" clId="Web-{160CFEEB-09E4-C3FB-4C4E-6594087795C5}" dt="2023-09-24T13:23:14.319" v="204" actId="14100"/>
        <pc:sldMkLst>
          <pc:docMk/>
          <pc:sldMk cId="915467535" sldId="491"/>
        </pc:sldMkLst>
        <pc:spChg chg="add del mod">
          <ac:chgData name="Dejl, Adam" userId="S::ad5518@ic.ac.uk::cc9467c0-1184-436c-b7c3-8848f32ce458" providerId="AD" clId="Web-{160CFEEB-09E4-C3FB-4C4E-6594087795C5}" dt="2023-09-24T13:13:52.617" v="26"/>
          <ac:spMkLst>
            <pc:docMk/>
            <pc:sldMk cId="915467535" sldId="491"/>
            <ac:spMk id="9" creationId="{2223D687-3622-604D-9AD0-7785E204EBED}"/>
          </ac:spMkLst>
        </pc:spChg>
        <pc:spChg chg="add mod">
          <ac:chgData name="Dejl, Adam" userId="S::ad5518@ic.ac.uk::cc9467c0-1184-436c-b7c3-8848f32ce458" providerId="AD" clId="Web-{160CFEEB-09E4-C3FB-4C4E-6594087795C5}" dt="2023-09-24T13:22:31.318" v="191" actId="1076"/>
          <ac:spMkLst>
            <pc:docMk/>
            <pc:sldMk cId="915467535" sldId="491"/>
            <ac:spMk id="10" creationId="{E5B2C4DC-2638-F8A5-F56F-C429C02C6F51}"/>
          </ac:spMkLst>
        </pc:spChg>
        <pc:spChg chg="add del mod">
          <ac:chgData name="Dejl, Adam" userId="S::ad5518@ic.ac.uk::cc9467c0-1184-436c-b7c3-8848f32ce458" providerId="AD" clId="Web-{160CFEEB-09E4-C3FB-4C4E-6594087795C5}" dt="2023-09-24T13:15:46.198" v="49"/>
          <ac:spMkLst>
            <pc:docMk/>
            <pc:sldMk cId="915467535" sldId="491"/>
            <ac:spMk id="11" creationId="{6F71D45B-DFF0-34E6-0259-D4DB248E19DA}"/>
          </ac:spMkLst>
        </pc:spChg>
        <pc:spChg chg="add mod">
          <ac:chgData name="Dejl, Adam" userId="S::ad5518@ic.ac.uk::cc9467c0-1184-436c-b7c3-8848f32ce458" providerId="AD" clId="Web-{160CFEEB-09E4-C3FB-4C4E-6594087795C5}" dt="2023-09-24T13:23:04.303" v="203" actId="14100"/>
          <ac:spMkLst>
            <pc:docMk/>
            <pc:sldMk cId="915467535" sldId="491"/>
            <ac:spMk id="12" creationId="{02B2D970-4C9C-2AA0-9375-6EC7C4BA4901}"/>
          </ac:spMkLst>
        </pc:spChg>
        <pc:spChg chg="add del mod">
          <ac:chgData name="Dejl, Adam" userId="S::ad5518@ic.ac.uk::cc9467c0-1184-436c-b7c3-8848f32ce458" providerId="AD" clId="Web-{160CFEEB-09E4-C3FB-4C4E-6594087795C5}" dt="2023-09-24T13:16:47.465" v="61"/>
          <ac:spMkLst>
            <pc:docMk/>
            <pc:sldMk cId="915467535" sldId="491"/>
            <ac:spMk id="13" creationId="{846C759A-F652-7BBC-5ED5-8F2985117808}"/>
          </ac:spMkLst>
        </pc:spChg>
        <pc:spChg chg="add mod">
          <ac:chgData name="Dejl, Adam" userId="S::ad5518@ic.ac.uk::cc9467c0-1184-436c-b7c3-8848f32ce458" providerId="AD" clId="Web-{160CFEEB-09E4-C3FB-4C4E-6594087795C5}" dt="2023-09-24T13:21:37.582" v="182" actId="20577"/>
          <ac:spMkLst>
            <pc:docMk/>
            <pc:sldMk cId="915467535" sldId="491"/>
            <ac:spMk id="14" creationId="{9DB81337-37E9-C3C1-8D4C-94686C643251}"/>
          </ac:spMkLst>
        </pc:spChg>
        <pc:spChg chg="add mod">
          <ac:chgData name="Dejl, Adam" userId="S::ad5518@ic.ac.uk::cc9467c0-1184-436c-b7c3-8848f32ce458" providerId="AD" clId="Web-{160CFEEB-09E4-C3FB-4C4E-6594087795C5}" dt="2023-09-24T13:22:41.724" v="196" actId="1076"/>
          <ac:spMkLst>
            <pc:docMk/>
            <pc:sldMk cId="915467535" sldId="491"/>
            <ac:spMk id="15" creationId="{0B270F69-9D61-F1CC-C451-131DB971B4E8}"/>
          </ac:spMkLst>
        </pc:spChg>
        <pc:spChg chg="add del mod">
          <ac:chgData name="Dejl, Adam" userId="S::ad5518@ic.ac.uk::cc9467c0-1184-436c-b7c3-8848f32ce458" providerId="AD" clId="Web-{160CFEEB-09E4-C3FB-4C4E-6594087795C5}" dt="2023-09-24T13:20:39.955" v="130"/>
          <ac:spMkLst>
            <pc:docMk/>
            <pc:sldMk cId="915467535" sldId="491"/>
            <ac:spMk id="16" creationId="{7789143D-2BE4-ED66-B352-5C165A66AA70}"/>
          </ac:spMkLst>
        </pc:spChg>
        <pc:spChg chg="add mod">
          <ac:chgData name="Dejl, Adam" userId="S::ad5518@ic.ac.uk::cc9467c0-1184-436c-b7c3-8848f32ce458" providerId="AD" clId="Web-{160CFEEB-09E4-C3FB-4C4E-6594087795C5}" dt="2023-09-24T13:23:14.319" v="204" actId="14100"/>
          <ac:spMkLst>
            <pc:docMk/>
            <pc:sldMk cId="915467535" sldId="491"/>
            <ac:spMk id="21" creationId="{4183F36E-BA77-6D50-4FF3-5AF3E29029CF}"/>
          </ac:spMkLst>
        </pc:spChg>
        <pc:picChg chg="add mod">
          <ac:chgData name="Dejl, Adam" userId="S::ad5518@ic.ac.uk::cc9467c0-1184-436c-b7c3-8848f32ce458" providerId="AD" clId="Web-{160CFEEB-09E4-C3FB-4C4E-6594087795C5}" dt="2023-09-24T13:22:38.130" v="195" actId="1076"/>
          <ac:picMkLst>
            <pc:docMk/>
            <pc:sldMk cId="915467535" sldId="491"/>
            <ac:picMk id="5" creationId="{DBFA4A4A-4CAC-6C02-F0E7-3645588054EB}"/>
          </ac:picMkLst>
        </pc:picChg>
        <pc:picChg chg="del">
          <ac:chgData name="Dejl, Adam" userId="S::ad5518@ic.ac.uk::cc9467c0-1184-436c-b7c3-8848f32ce458" providerId="AD" clId="Web-{160CFEEB-09E4-C3FB-4C4E-6594087795C5}" dt="2023-09-24T13:12:37.662" v="9"/>
          <ac:picMkLst>
            <pc:docMk/>
            <pc:sldMk cId="915467535" sldId="491"/>
            <ac:picMk id="6" creationId="{6E03FDF2-BB69-A1D2-EDCD-F5EA2A50FCF2}"/>
          </ac:picMkLst>
        </pc:picChg>
        <pc:picChg chg="add mod">
          <ac:chgData name="Dejl, Adam" userId="S::ad5518@ic.ac.uk::cc9467c0-1184-436c-b7c3-8848f32ce458" providerId="AD" clId="Web-{160CFEEB-09E4-C3FB-4C4E-6594087795C5}" dt="2023-09-24T13:22:34.240" v="193" actId="1076"/>
          <ac:picMkLst>
            <pc:docMk/>
            <pc:sldMk cId="915467535" sldId="491"/>
            <ac:picMk id="8" creationId="{AE0ED37E-BD01-5866-A3FD-0C577A760782}"/>
          </ac:picMkLst>
        </pc:picChg>
        <pc:picChg chg="add mod">
          <ac:chgData name="Dejl, Adam" userId="S::ad5518@ic.ac.uk::cc9467c0-1184-436c-b7c3-8848f32ce458" providerId="AD" clId="Web-{160CFEEB-09E4-C3FB-4C4E-6594087795C5}" dt="2023-09-24T13:22:43.396" v="197" actId="1076"/>
          <ac:picMkLst>
            <pc:docMk/>
            <pc:sldMk cId="915467535" sldId="491"/>
            <ac:picMk id="17" creationId="{E16448CC-8964-4699-76D1-A7F3F2F92CA9}"/>
          </ac:picMkLst>
        </pc:picChg>
        <pc:picChg chg="add del">
          <ac:chgData name="Dejl, Adam" userId="S::ad5518@ic.ac.uk::cc9467c0-1184-436c-b7c3-8848f32ce458" providerId="AD" clId="Web-{160CFEEB-09E4-C3FB-4C4E-6594087795C5}" dt="2023-09-24T13:20:59.862" v="137"/>
          <ac:picMkLst>
            <pc:docMk/>
            <pc:sldMk cId="915467535" sldId="491"/>
            <ac:picMk id="18" creationId="{6F7800AF-6A87-C343-3826-114B2619B15E}"/>
          </ac:picMkLst>
        </pc:picChg>
        <pc:picChg chg="add mod">
          <ac:chgData name="Dejl, Adam" userId="S::ad5518@ic.ac.uk::cc9467c0-1184-436c-b7c3-8848f32ce458" providerId="AD" clId="Web-{160CFEEB-09E4-C3FB-4C4E-6594087795C5}" dt="2023-09-24T13:22:45.271" v="198" actId="1076"/>
          <ac:picMkLst>
            <pc:docMk/>
            <pc:sldMk cId="915467535" sldId="491"/>
            <ac:picMk id="19" creationId="{00B4072A-0303-3C2B-B2C8-BF67A485C74F}"/>
          </ac:picMkLst>
        </pc:picChg>
        <pc:picChg chg="add del">
          <ac:chgData name="Dejl, Adam" userId="S::ad5518@ic.ac.uk::cc9467c0-1184-436c-b7c3-8848f32ce458" providerId="AD" clId="Web-{160CFEEB-09E4-C3FB-4C4E-6594087795C5}" dt="2023-09-24T13:21:14.191" v="141"/>
          <ac:picMkLst>
            <pc:docMk/>
            <pc:sldMk cId="915467535" sldId="491"/>
            <ac:picMk id="20" creationId="{17A9580F-3394-AFB6-EB59-642AFACB266D}"/>
          </ac:picMkLst>
        </pc:picChg>
      </pc:sldChg>
      <pc:sldChg chg="modSp">
        <pc:chgData name="Dejl, Adam" userId="S::ad5518@ic.ac.uk::cc9467c0-1184-436c-b7c3-8848f32ce458" providerId="AD" clId="Web-{160CFEEB-09E4-C3FB-4C4E-6594087795C5}" dt="2023-09-24T12:33:21.105" v="4" actId="1076"/>
        <pc:sldMkLst>
          <pc:docMk/>
          <pc:sldMk cId="4260641672" sldId="492"/>
        </pc:sldMkLst>
        <pc:spChg chg="mod">
          <ac:chgData name="Dejl, Adam" userId="S::ad5518@ic.ac.uk::cc9467c0-1184-436c-b7c3-8848f32ce458" providerId="AD" clId="Web-{160CFEEB-09E4-C3FB-4C4E-6594087795C5}" dt="2023-09-24T12:33:21.105" v="4" actId="1076"/>
          <ac:spMkLst>
            <pc:docMk/>
            <pc:sldMk cId="4260641672" sldId="492"/>
            <ac:spMk id="5" creationId="{692868B6-FA58-A952-902A-AEEC54403D21}"/>
          </ac:spMkLst>
        </pc:spChg>
        <pc:spChg chg="mod">
          <ac:chgData name="Dejl, Adam" userId="S::ad5518@ic.ac.uk::cc9467c0-1184-436c-b7c3-8848f32ce458" providerId="AD" clId="Web-{160CFEEB-09E4-C3FB-4C4E-6594087795C5}" dt="2023-09-24T12:32:30.883" v="0" actId="1076"/>
          <ac:spMkLst>
            <pc:docMk/>
            <pc:sldMk cId="4260641672" sldId="492"/>
            <ac:spMk id="90" creationId="{BC392547-A3B3-0468-F9E6-41374FF30B88}"/>
          </ac:spMkLst>
        </pc:spChg>
      </pc:sldChg>
      <pc:sldChg chg="modSp">
        <pc:chgData name="Dejl, Adam" userId="S::ad5518@ic.ac.uk::cc9467c0-1184-436c-b7c3-8848f32ce458" providerId="AD" clId="Web-{160CFEEB-09E4-C3FB-4C4E-6594087795C5}" dt="2023-09-24T12:36:37.898" v="7" actId="20577"/>
        <pc:sldMkLst>
          <pc:docMk/>
          <pc:sldMk cId="2178078567" sldId="494"/>
        </pc:sldMkLst>
        <pc:spChg chg="mod">
          <ac:chgData name="Dejl, Adam" userId="S::ad5518@ic.ac.uk::cc9467c0-1184-436c-b7c3-8848f32ce458" providerId="AD" clId="Web-{160CFEEB-09E4-C3FB-4C4E-6594087795C5}" dt="2023-09-24T12:36:37.898" v="7" actId="20577"/>
          <ac:spMkLst>
            <pc:docMk/>
            <pc:sldMk cId="2178078567" sldId="494"/>
            <ac:spMk id="24" creationId="{7912EC76-C528-7936-4D6F-C036381EE09C}"/>
          </ac:spMkLst>
        </pc:spChg>
      </pc:sldChg>
    </pc:docChg>
  </pc:docChgLst>
  <pc:docChgLst>
    <pc:chgData name="Dejl, Adam" userId="S::ad5518@ic.ac.uk::cc9467c0-1184-436c-b7c3-8848f32ce458" providerId="AD" clId="Web-{FD6C0D5C-D360-DC5B-9DF9-47F2BA3C15A0}"/>
    <pc:docChg chg="modSld">
      <pc:chgData name="Dejl, Adam" userId="S::ad5518@ic.ac.uk::cc9467c0-1184-436c-b7c3-8848f32ce458" providerId="AD" clId="Web-{FD6C0D5C-D360-DC5B-9DF9-47F2BA3C15A0}" dt="2023-09-24T20:36:27.621" v="0"/>
      <pc:docMkLst>
        <pc:docMk/>
      </pc:docMkLst>
      <pc:sldChg chg="modSp">
        <pc:chgData name="Dejl, Adam" userId="S::ad5518@ic.ac.uk::cc9467c0-1184-436c-b7c3-8848f32ce458" providerId="AD" clId="Web-{FD6C0D5C-D360-DC5B-9DF9-47F2BA3C15A0}" dt="2023-09-24T20:36:27.621" v="0"/>
        <pc:sldMkLst>
          <pc:docMk/>
          <pc:sldMk cId="915467535" sldId="491"/>
        </pc:sldMkLst>
        <pc:spChg chg="mod">
          <ac:chgData name="Dejl, Adam" userId="S::ad5518@ic.ac.uk::cc9467c0-1184-436c-b7c3-8848f32ce458" providerId="AD" clId="Web-{FD6C0D5C-D360-DC5B-9DF9-47F2BA3C15A0}" dt="2023-09-24T20:36:27.621" v="0"/>
          <ac:spMkLst>
            <pc:docMk/>
            <pc:sldMk cId="915467535" sldId="491"/>
            <ac:spMk id="6" creationId="{95D2DB70-EE8D-772B-9A12-A6763B705D4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44C18-CFCF-7D4C-A339-5CC952658D3C}" type="datetimeFigureOut">
              <a:rPr lang="en-US" smtClean="0"/>
              <a:t>9/26/23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F242-2BCD-434E-B099-1299CBCC5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90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26C5A-C053-FD44-A823-AF00E4566412}" type="datetimeFigureOut">
              <a:rPr lang="en-US" smtClean="0"/>
              <a:t>9/26/23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27DF6-370B-5245-A250-B75557CCD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37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27DF6-370B-5245-A250-B75557CCD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8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27DF6-370B-5245-A250-B75557CCD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18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379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0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7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029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000"/>
            <a:ext cx="8229600" cy="51101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44997" y="6457546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r>
              <a:rPr lang="en-US"/>
              <a:t> / 11</a:t>
            </a:r>
          </a:p>
        </p:txBody>
      </p:sp>
    </p:spTree>
    <p:extLst>
      <p:ext uri="{BB962C8B-B14F-4D97-AF65-F5344CB8AC3E}">
        <p14:creationId xmlns:p14="http://schemas.microsoft.com/office/powerpoint/2010/main" val="25101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5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99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1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6678B82-D3DC-5946-BDC5-245E512F0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2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22968"/>
            <a:ext cx="8229600" cy="51770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ed Rectangle 8"/>
          <p:cNvSpPr/>
          <p:nvPr userDrawn="1"/>
        </p:nvSpPr>
        <p:spPr>
          <a:xfrm>
            <a:off x="441671" y="6252750"/>
            <a:ext cx="7026476" cy="81559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144B7A"/>
              </a:gs>
              <a:gs pos="63000">
                <a:srgbClr val="7598B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46800" rtlCol="0" anchor="b" anchorCtr="0"/>
          <a:lstStyle/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61090" y="6334309"/>
            <a:ext cx="57911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/>
              <a:t>Interactive Explanations of Large Language Models using Argumentative Agents </a:t>
            </a:r>
          </a:p>
          <a:p>
            <a:pPr algn="ctr"/>
            <a:r>
              <a:rPr lang="en-US" sz="1100" b="0">
                <a:solidFill>
                  <a:srgbClr val="7598B3"/>
                </a:solidFill>
              </a:rPr>
              <a:t>Adam </a:t>
            </a:r>
            <a:r>
              <a:rPr lang="en-US" sz="1100" b="0" err="1">
                <a:solidFill>
                  <a:srgbClr val="7598B3"/>
                </a:solidFill>
              </a:rPr>
              <a:t>Dejl</a:t>
            </a:r>
            <a:r>
              <a:rPr lang="en-US" sz="1100" b="0">
                <a:solidFill>
                  <a:srgbClr val="7598B3"/>
                </a:solidFill>
              </a:rPr>
              <a:t>, Deniz Gorur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41033" y="6366824"/>
            <a:ext cx="736915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sz="1100">
                <a:solidFill>
                  <a:srgbClr val="7598B3"/>
                </a:solidFill>
              </a:defRPr>
            </a:lvl1pPr>
          </a:lstStyle>
          <a:p>
            <a:fld id="{E6678B82-D3DC-5946-BDC5-245E512F0D23}" type="slidenum">
              <a:rPr lang="en-US" smtClean="0"/>
              <a:pPr/>
              <a:t>‹#›</a:t>
            </a:fld>
            <a:r>
              <a:rPr lang="en-US"/>
              <a:t> / 5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D2D909-04D4-2ADC-EA13-68DF94A280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68147" y="6266575"/>
            <a:ext cx="1587926" cy="49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27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2000" b="0" kern="1200">
          <a:solidFill>
            <a:srgbClr val="144B7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D5540-051B-B24B-9474-3A1303AC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78B82-D3DC-5946-BDC5-245E512F0D23}" type="slidenum">
              <a:rPr lang="en-US" smtClean="0"/>
              <a:t>1</a:t>
            </a:fld>
            <a:r>
              <a:rPr lang="en-US"/>
              <a:t> / 3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6D49013-D3B6-847E-257A-8027847C2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84656"/>
            <a:ext cx="8229600" cy="888688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Interactive Explanations of Large Language Models using Argumentative Agents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7598B3"/>
                </a:solidFill>
              </a:rPr>
              <a:t>Adam </a:t>
            </a:r>
            <a:r>
              <a:rPr lang="en-US" dirty="0" err="1">
                <a:solidFill>
                  <a:srgbClr val="7598B3"/>
                </a:solidFill>
              </a:rPr>
              <a:t>Dejl</a:t>
            </a:r>
            <a:r>
              <a:rPr lang="en-US" dirty="0">
                <a:solidFill>
                  <a:srgbClr val="7598B3"/>
                </a:solidFill>
              </a:rPr>
              <a:t>, Deniz Gorur</a:t>
            </a:r>
            <a:br>
              <a:rPr lang="en-US" dirty="0">
                <a:solidFill>
                  <a:srgbClr val="7598B3"/>
                </a:solidFill>
              </a:rPr>
            </a:br>
            <a:r>
              <a:rPr lang="en-US" dirty="0">
                <a:solidFill>
                  <a:srgbClr val="7598B3"/>
                </a:solidFill>
              </a:rPr>
              <a:t>Imperial College London</a:t>
            </a:r>
            <a:br>
              <a:rPr lang="en-US" dirty="0">
                <a:solidFill>
                  <a:srgbClr val="7598B3"/>
                </a:solidFill>
              </a:rPr>
            </a:br>
            <a:br>
              <a:rPr lang="en-US" dirty="0">
                <a:solidFill>
                  <a:srgbClr val="7598B3"/>
                </a:solidFill>
              </a:rPr>
            </a:br>
            <a:r>
              <a:rPr lang="en-US" sz="2000" b="0" dirty="0" err="1">
                <a:solidFill>
                  <a:srgbClr val="7598B3"/>
                </a:solidFill>
              </a:rPr>
              <a:t>explAIn</a:t>
            </a:r>
            <a:r>
              <a:rPr lang="en-US" sz="2000" b="0" dirty="0">
                <a:solidFill>
                  <a:srgbClr val="7598B3"/>
                </a:solidFill>
              </a:rPr>
              <a:t> 2023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7CE2649-3A93-724E-0122-BE1FCF4AF95B}"/>
              </a:ext>
            </a:extLst>
          </p:cNvPr>
          <p:cNvSpPr txBox="1">
            <a:spLocks/>
          </p:cNvSpPr>
          <p:nvPr/>
        </p:nvSpPr>
        <p:spPr>
          <a:xfrm>
            <a:off x="0" y="5870376"/>
            <a:ext cx="7389703" cy="98762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CE7F202-2BD8-29C7-1827-FE5BEB8362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2078" y="4828796"/>
            <a:ext cx="1157942" cy="1157451"/>
          </a:xfrm>
          <a:prstGeom prst="rect">
            <a:avLst/>
          </a:prstGeo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722C380-0004-0295-714D-E424795D8E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2710" y="4040033"/>
            <a:ext cx="633571" cy="606940"/>
          </a:xfrm>
          <a:prstGeom prst="rect">
            <a:avLst/>
          </a:prstGeom>
        </p:spPr>
      </p:pic>
      <p:pic>
        <p:nvPicPr>
          <p:cNvPr id="5" name="Picture 4" descr="A blue rectangle with yellow stars&#10;&#10;Description automatically generated with low confidence">
            <a:extLst>
              <a:ext uri="{FF2B5EF4-FFF2-40B4-BE49-F238E27FC236}">
                <a16:creationId xmlns:a16="http://schemas.microsoft.com/office/drawing/2014/main" id="{A62B2E7E-7C9A-E7E2-91F7-C8041B3DDB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72" y="4098152"/>
            <a:ext cx="638822" cy="429373"/>
          </a:xfrm>
          <a:prstGeom prst="rect">
            <a:avLst/>
          </a:prstGeom>
        </p:spPr>
      </p:pic>
      <p:pic>
        <p:nvPicPr>
          <p:cNvPr id="6" name="Picture 5" descr="A picture containing circle&#10;&#10;Description automatically generated">
            <a:extLst>
              <a:ext uri="{FF2B5EF4-FFF2-40B4-BE49-F238E27FC236}">
                <a16:creationId xmlns:a16="http://schemas.microsoft.com/office/drawing/2014/main" id="{91B69D88-B223-7936-2F40-91BB7F2B0F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39" y="5042582"/>
            <a:ext cx="1039047" cy="103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82AD05B-2EB0-3335-46E5-97BBF1245B4D}"/>
              </a:ext>
            </a:extLst>
          </p:cNvPr>
          <p:cNvSpPr/>
          <p:nvPr/>
        </p:nvSpPr>
        <p:spPr>
          <a:xfrm>
            <a:off x="1010653" y="3389461"/>
            <a:ext cx="7359879" cy="1363329"/>
          </a:xfrm>
          <a:prstGeom prst="roundRect">
            <a:avLst/>
          </a:prstGeom>
          <a:ln>
            <a:solidFill>
              <a:srgbClr val="42BE8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FCA7ACD-D647-8FBB-06D9-3FE9E5DCA194}"/>
              </a:ext>
            </a:extLst>
          </p:cNvPr>
          <p:cNvSpPr/>
          <p:nvPr/>
        </p:nvSpPr>
        <p:spPr>
          <a:xfrm>
            <a:off x="1010653" y="1863120"/>
            <a:ext cx="7359879" cy="13717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E5203-6FAC-25C9-1E46-B9D75F7C1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B6830-0A66-08A3-E9E9-C32B6AED0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000"/>
              <a:t>LLMs showed a great capability.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/>
              <a:t>However,</a:t>
            </a:r>
            <a:endParaRPr lang="en-US" sz="2000">
              <a:ea typeface="Calibri"/>
              <a:cs typeface="Calibri"/>
            </a:endParaRPr>
          </a:p>
          <a:p>
            <a:endParaRPr lang="en-US" sz="2000">
              <a:ea typeface="Calibri"/>
              <a:cs typeface="Calibri"/>
            </a:endParaRP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>
              <a:ea typeface="Calibri"/>
              <a:cs typeface="Calibri"/>
            </a:endParaRPr>
          </a:p>
          <a:p>
            <a:pPr marL="0" indent="0">
              <a:buNone/>
            </a:pPr>
            <a:endParaRPr lang="en-US" sz="2400"/>
          </a:p>
          <a:p>
            <a:pPr lvl="1"/>
            <a:r>
              <a:rPr lang="en-US" sz="2000"/>
              <a:t>LLMs are prone to hallucinations, and</a:t>
            </a:r>
            <a:endParaRPr lang="en-US" sz="2000">
              <a:ea typeface="Calibri"/>
              <a:cs typeface="Calibri"/>
            </a:endParaRPr>
          </a:p>
          <a:p>
            <a:pPr lvl="1"/>
            <a:r>
              <a:rPr lang="en-US" sz="2000"/>
              <a:t>LLMs are hard to explain, and</a:t>
            </a:r>
            <a:endParaRPr lang="en-US" sz="2000">
              <a:ea typeface="Calibri"/>
              <a:cs typeface="Calibri"/>
            </a:endParaRPr>
          </a:p>
          <a:p>
            <a:pPr lvl="1"/>
            <a:r>
              <a:rPr lang="en-US" sz="2000"/>
              <a:t>LLMs may not perform to the best of their ability if prompted imperfectly.</a:t>
            </a:r>
            <a:endParaRPr lang="en-US" sz="2000">
              <a:ea typeface="Calibri"/>
              <a:cs typeface="Calibri"/>
            </a:endParaRPr>
          </a:p>
          <a:p>
            <a:pPr lvl="1"/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E5F3C-4481-1AD2-6819-B6D1C946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91440" tIns="45720" rIns="91440" bIns="45720" anchor="t"/>
          <a:lstStyle/>
          <a:p>
            <a:fld id="{E6678B82-D3DC-5946-BDC5-245E512F0D23}" type="slidenum">
              <a:rPr lang="en-US" smtClean="0"/>
              <a:t>2</a:t>
            </a:fld>
            <a:r>
              <a:rPr lang="en-US"/>
              <a:t> / 6</a:t>
            </a:r>
          </a:p>
        </p:txBody>
      </p:sp>
      <p:pic>
        <p:nvPicPr>
          <p:cNvPr id="5" name="Picture 4" descr="Llama Icon 4694765">
            <a:extLst>
              <a:ext uri="{FF2B5EF4-FFF2-40B4-BE49-F238E27FC236}">
                <a16:creationId xmlns:a16="http://schemas.microsoft.com/office/drawing/2014/main" id="{DBFA4A4A-4CAC-6C02-F0E7-364558805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97" y="2407024"/>
            <a:ext cx="961466" cy="954742"/>
          </a:xfrm>
          <a:prstGeom prst="rect">
            <a:avLst/>
          </a:prstGeom>
        </p:spPr>
      </p:pic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E0ED37E-BD01-5866-A3FD-0C577A7607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968" y="1978828"/>
            <a:ext cx="454403" cy="467850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5B2C4DC-2638-F8A5-F56F-C429C02C6F51}"/>
              </a:ext>
            </a:extLst>
          </p:cNvPr>
          <p:cNvSpPr/>
          <p:nvPr/>
        </p:nvSpPr>
        <p:spPr>
          <a:xfrm>
            <a:off x="1898825" y="1979531"/>
            <a:ext cx="5766938" cy="462793"/>
          </a:xfrm>
          <a:prstGeom prst="roundRect">
            <a:avLst/>
          </a:prstGeom>
          <a:ln>
            <a:solidFill>
              <a:srgbClr val="153D7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400">
                <a:ea typeface="+mn-lt"/>
                <a:cs typeface="+mn-lt"/>
              </a:rPr>
              <a:t>Was the Huxley building at Imperial College named after Aldous Huxley?</a:t>
            </a:r>
            <a:endParaRPr lang="en-US" sz="140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2B2D970-4C9C-2AA0-9375-6EC7C4BA4901}"/>
              </a:ext>
            </a:extLst>
          </p:cNvPr>
          <p:cNvSpPr/>
          <p:nvPr/>
        </p:nvSpPr>
        <p:spPr>
          <a:xfrm>
            <a:off x="1898709" y="2650751"/>
            <a:ext cx="5767585" cy="470647"/>
          </a:xfrm>
          <a:prstGeom prst="roundRect">
            <a:avLst/>
          </a:prstGeom>
          <a:ln>
            <a:solidFill>
              <a:srgbClr val="153D7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400">
                <a:ea typeface="+mn-lt"/>
                <a:cs typeface="+mn-lt"/>
              </a:rPr>
              <a:t>Yes, the Huxley building at Imperial College was named after Aldous Huxley. </a:t>
            </a:r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B270F69-9D61-F1CC-C451-131DB971B4E8}"/>
              </a:ext>
            </a:extLst>
          </p:cNvPr>
          <p:cNvSpPr/>
          <p:nvPr/>
        </p:nvSpPr>
        <p:spPr>
          <a:xfrm>
            <a:off x="1898825" y="3491330"/>
            <a:ext cx="5766938" cy="470647"/>
          </a:xfrm>
          <a:prstGeom prst="roundRect">
            <a:avLst/>
          </a:prstGeom>
          <a:ln>
            <a:solidFill>
              <a:srgbClr val="153D7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400">
                <a:ea typeface="+mn-lt"/>
                <a:cs typeface="+mn-lt"/>
              </a:rPr>
              <a:t>Who was the Huxley building at Imperial College named after?</a:t>
            </a:r>
            <a:endParaRPr lang="en-US"/>
          </a:p>
        </p:txBody>
      </p:sp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16448CC-8964-4699-76D1-A7F3F2F92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968" y="3490628"/>
            <a:ext cx="454403" cy="467850"/>
          </a:xfrm>
          <a:prstGeom prst="rect">
            <a:avLst/>
          </a:prstGeom>
        </p:spPr>
      </p:pic>
      <p:pic>
        <p:nvPicPr>
          <p:cNvPr id="19" name="Picture 18" descr="Llama Icon 4694765">
            <a:extLst>
              <a:ext uri="{FF2B5EF4-FFF2-40B4-BE49-F238E27FC236}">
                <a16:creationId xmlns:a16="http://schemas.microsoft.com/office/drawing/2014/main" id="{00B4072A-0303-3C2B-B2C8-BF67A485C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602" y="3872891"/>
            <a:ext cx="961466" cy="954742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183F36E-BA77-6D50-4FF3-5AF3E29029CF}"/>
              </a:ext>
            </a:extLst>
          </p:cNvPr>
          <p:cNvSpPr/>
          <p:nvPr/>
        </p:nvSpPr>
        <p:spPr>
          <a:xfrm>
            <a:off x="1902313" y="4116619"/>
            <a:ext cx="5763980" cy="470647"/>
          </a:xfrm>
          <a:prstGeom prst="roundRect">
            <a:avLst/>
          </a:prstGeom>
          <a:ln>
            <a:solidFill>
              <a:srgbClr val="153D7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ea typeface="+mn-lt"/>
                <a:cs typeface="+mn-lt"/>
              </a:rPr>
              <a:t>The Huxley building at Imperial College was named after the British biologist Thomas Henry Huxley.</a:t>
            </a:r>
            <a:endParaRPr lang="en-US">
              <a:cs typeface="Calibri"/>
            </a:endParaRPr>
          </a:p>
        </p:txBody>
      </p: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95D2DB70-EE8D-772B-9A12-A6763B705D41}"/>
              </a:ext>
            </a:extLst>
          </p:cNvPr>
          <p:cNvSpPr/>
          <p:nvPr/>
        </p:nvSpPr>
        <p:spPr>
          <a:xfrm>
            <a:off x="7709310" y="2610947"/>
            <a:ext cx="559098" cy="552395"/>
          </a:xfrm>
          <a:prstGeom prst="mathMultiply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een tick mark on a black background&#10;&#10;Description automatically generated">
            <a:extLst>
              <a:ext uri="{FF2B5EF4-FFF2-40B4-BE49-F238E27FC236}">
                <a16:creationId xmlns:a16="http://schemas.microsoft.com/office/drawing/2014/main" id="{AF01AAC6-1F9F-8DFE-4436-8C4BAD0A9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949" y="4069704"/>
            <a:ext cx="569675" cy="56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98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 animBg="1"/>
      <p:bldP spid="10" grpId="0" animBg="1"/>
      <p:bldP spid="12" grpId="0" animBg="1"/>
      <p:bldP spid="15" grpId="0" animBg="1"/>
      <p:bldP spid="21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AFEF8-E124-9281-5A5E-3D0466B38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Computational argumentation is a reasoning paradigm.</a:t>
            </a:r>
          </a:p>
          <a:p>
            <a:r>
              <a:rPr lang="en-GB" sz="2000" dirty="0"/>
              <a:t>A Quantitative Bipolar Argumentation Framework (QBAF)</a:t>
            </a:r>
            <a:r>
              <a:rPr lang="en-GB" sz="2000" baseline="30000" dirty="0">
                <a:solidFill>
                  <a:srgbClr val="7598B3"/>
                </a:solidFill>
              </a:rPr>
              <a:t> [Baroni et al. 2019]</a:t>
            </a:r>
            <a:r>
              <a:rPr lang="en-GB" sz="2000" dirty="0"/>
              <a:t> is a tuple ⟨𝒳, 𝒜, 𝒮, 𝜏⟩: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𝒳  is a set of </a:t>
            </a:r>
            <a:r>
              <a:rPr lang="en-GB" sz="2000" dirty="0">
                <a:solidFill>
                  <a:schemeClr val="accent2">
                    <a:lumMod val="75000"/>
                  </a:schemeClr>
                </a:solidFill>
              </a:rPr>
              <a:t>arguments</a:t>
            </a:r>
            <a:r>
              <a:rPr lang="en-GB" sz="2000" dirty="0"/>
              <a:t>;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𝒜  is a binary relation of </a:t>
            </a:r>
            <a:r>
              <a:rPr lang="en-GB" sz="2000" dirty="0">
                <a:solidFill>
                  <a:srgbClr val="FF0000"/>
                </a:solidFill>
              </a:rPr>
              <a:t>attack</a:t>
            </a:r>
            <a:r>
              <a:rPr lang="en-GB" sz="2000" dirty="0"/>
              <a:t> on 𝒳 , 𝒜 ⊆ 𝒳 × 𝒳;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𝒮  is a binary relation of </a:t>
            </a:r>
            <a:r>
              <a:rPr lang="en-GB" sz="2000" dirty="0">
                <a:solidFill>
                  <a:srgbClr val="00B050"/>
                </a:solidFill>
              </a:rPr>
              <a:t>support</a:t>
            </a:r>
            <a:r>
              <a:rPr lang="en-GB" sz="2000" dirty="0"/>
              <a:t> on 𝒳 , 𝒮 ⊆ 𝒳 × 𝒳 ; and</a:t>
            </a:r>
          </a:p>
          <a:p>
            <a:pPr lvl="1"/>
            <a:r>
              <a:rPr lang="en-GB" sz="2000" dirty="0"/>
              <a:t>𝜏 : 𝒳 → [0, 1] is a total function; 𝜏(𝑎) is the </a:t>
            </a:r>
            <a:r>
              <a:rPr lang="en-GB" sz="2000" dirty="0">
                <a:solidFill>
                  <a:schemeClr val="accent5"/>
                </a:solidFill>
              </a:rPr>
              <a:t>base score </a:t>
            </a:r>
            <a:r>
              <a:rPr lang="en-GB" sz="2000" dirty="0"/>
              <a:t>of 𝑎 ∈ 𝒳.</a:t>
            </a: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r>
              <a:rPr lang="en-GB" sz="2000" dirty="0">
                <a:cs typeface="Calibri"/>
              </a:rPr>
              <a:t>Strength</a:t>
            </a:r>
            <a:r>
              <a:rPr lang="en-GB" sz="2000" dirty="0"/>
              <a:t> of arguments can be derived using </a:t>
            </a:r>
            <a:r>
              <a:rPr lang="en-GB" sz="2000" i="1" dirty="0"/>
              <a:t>gradual semantics </a:t>
            </a:r>
            <a:r>
              <a:rPr lang="en-GB" sz="2000" baseline="30000" dirty="0">
                <a:solidFill>
                  <a:srgbClr val="7598B3"/>
                </a:solidFill>
              </a:rPr>
              <a:t>[Baroni et al. 2019]</a:t>
            </a:r>
            <a:r>
              <a:rPr lang="en-GB" sz="2000" dirty="0"/>
              <a:t>.</a:t>
            </a:r>
            <a:endParaRPr lang="en-GB" sz="2000" dirty="0">
              <a:ea typeface="Calibri"/>
              <a:cs typeface="Calibri"/>
            </a:endParaRPr>
          </a:p>
          <a:p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CFF524D-F55D-5870-D7F0-AF042AEA8CA6}"/>
              </a:ext>
            </a:extLst>
          </p:cNvPr>
          <p:cNvGrpSpPr/>
          <p:nvPr/>
        </p:nvGrpSpPr>
        <p:grpSpPr>
          <a:xfrm>
            <a:off x="5395756" y="4262503"/>
            <a:ext cx="347584" cy="461665"/>
            <a:chOff x="5395756" y="4262503"/>
            <a:chExt cx="347584" cy="46166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5C4F6E8-C617-2CCE-EC20-2557C02AA4F6}"/>
                </a:ext>
              </a:extLst>
            </p:cNvPr>
            <p:cNvSpPr txBox="1"/>
            <p:nvPr/>
          </p:nvSpPr>
          <p:spPr>
            <a:xfrm>
              <a:off x="5404786" y="4262503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>
                  <a:solidFill>
                    <a:srgbClr val="00B050"/>
                  </a:solidFill>
                </a:rPr>
                <a:t>+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ED73C41-0F81-BC22-EF45-8A039E113FAB}"/>
                </a:ext>
              </a:extLst>
            </p:cNvPr>
            <p:cNvCxnSpPr/>
            <p:nvPr/>
          </p:nvCxnSpPr>
          <p:spPr>
            <a:xfrm flipV="1">
              <a:off x="5395756" y="4389761"/>
              <a:ext cx="0" cy="20879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F9F1F01-AC31-E4F3-410F-0C8FB3E9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/>
              <a:t>Background - Argumentation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842EA7-E101-76D4-697A-CCCEC3FD6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91440" tIns="45720" rIns="91440" bIns="45720" anchor="t"/>
          <a:lstStyle/>
          <a:p>
            <a:fld id="{E6678B82-D3DC-5946-BDC5-245E512F0D23}" type="slidenum">
              <a:rPr lang="en-US" smtClean="0"/>
              <a:t>3</a:t>
            </a:fld>
            <a:r>
              <a:rPr lang="en-US"/>
              <a:t> / 6</a:t>
            </a:r>
          </a:p>
        </p:txBody>
      </p:sp>
      <p:sp>
        <p:nvSpPr>
          <p:cNvPr id="24" name="Rectangle: Rounded Corners 22">
            <a:extLst>
              <a:ext uri="{FF2B5EF4-FFF2-40B4-BE49-F238E27FC236}">
                <a16:creationId xmlns:a16="http://schemas.microsoft.com/office/drawing/2014/main" id="{AB774B36-3A61-39EC-131D-1C5D2DB19484}"/>
              </a:ext>
            </a:extLst>
          </p:cNvPr>
          <p:cNvSpPr/>
          <p:nvPr/>
        </p:nvSpPr>
        <p:spPr>
          <a:xfrm>
            <a:off x="2987185" y="3849760"/>
            <a:ext cx="3420000" cy="54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rgbClr val="5ECCF4"/>
                </a:solidFill>
              </a:rPr>
              <a:t>a</a:t>
            </a:r>
            <a:r>
              <a:rPr lang="en-GB" sz="1200"/>
              <a:t>: Covid vaccines are safe</a:t>
            </a:r>
          </a:p>
        </p:txBody>
      </p:sp>
      <p:sp>
        <p:nvSpPr>
          <p:cNvPr id="25" name="Rectangle: Rounded Corners 23">
            <a:extLst>
              <a:ext uri="{FF2B5EF4-FFF2-40B4-BE49-F238E27FC236}">
                <a16:creationId xmlns:a16="http://schemas.microsoft.com/office/drawing/2014/main" id="{9F57F00B-7E3C-3725-67B0-63CEE7FCF320}"/>
              </a:ext>
            </a:extLst>
          </p:cNvPr>
          <p:cNvSpPr/>
          <p:nvPr/>
        </p:nvSpPr>
        <p:spPr>
          <a:xfrm>
            <a:off x="4697185" y="4613293"/>
            <a:ext cx="3420000" cy="540000"/>
          </a:xfrm>
          <a:prstGeom prst="roundRect">
            <a:avLst/>
          </a:prstGeom>
          <a:ln>
            <a:solidFill>
              <a:srgbClr val="5ECCF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rgbClr val="5ECCF4"/>
                </a:solidFill>
              </a:rPr>
              <a:t>c</a:t>
            </a:r>
            <a:r>
              <a:rPr lang="en-GB" sz="1200"/>
              <a:t>: COVID vaccines' safety is supported by rigorous testing and real-world evidence, demonstrating their low risk compared to the severe risks posed</a:t>
            </a:r>
          </a:p>
        </p:txBody>
      </p:sp>
      <p:sp>
        <p:nvSpPr>
          <p:cNvPr id="26" name="Rectangle: Rounded Corners 24">
            <a:extLst>
              <a:ext uri="{FF2B5EF4-FFF2-40B4-BE49-F238E27FC236}">
                <a16:creationId xmlns:a16="http://schemas.microsoft.com/office/drawing/2014/main" id="{C832601C-7F9A-4AC6-E0F1-7CE9707753E2}"/>
              </a:ext>
            </a:extLst>
          </p:cNvPr>
          <p:cNvSpPr/>
          <p:nvPr/>
        </p:nvSpPr>
        <p:spPr>
          <a:xfrm>
            <a:off x="1026814" y="4598552"/>
            <a:ext cx="3420000" cy="540000"/>
          </a:xfrm>
          <a:prstGeom prst="roundRect">
            <a:avLst/>
          </a:prstGeom>
          <a:ln>
            <a:solidFill>
              <a:srgbClr val="5ECCF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rgbClr val="5ECCF4"/>
                </a:solidFill>
              </a:rPr>
              <a:t>b</a:t>
            </a:r>
            <a:r>
              <a:rPr lang="en-GB" sz="1200"/>
              <a:t>: Like all medical interventions, vaccines may have rare side effects or adverse reactions, which can pose risks to some individuals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5BE1C22-CFD7-8EDB-82C2-5DC37D07C88C}"/>
              </a:ext>
            </a:extLst>
          </p:cNvPr>
          <p:cNvGrpSpPr/>
          <p:nvPr/>
        </p:nvGrpSpPr>
        <p:grpSpPr>
          <a:xfrm>
            <a:off x="3810796" y="4117100"/>
            <a:ext cx="341760" cy="707886"/>
            <a:chOff x="4380411" y="3051944"/>
            <a:chExt cx="341760" cy="707886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78FEDC1-E8D5-6978-544A-EA49DE163E31}"/>
                </a:ext>
              </a:extLst>
            </p:cNvPr>
            <p:cNvCxnSpPr/>
            <p:nvPr/>
          </p:nvCxnSpPr>
          <p:spPr>
            <a:xfrm flipV="1">
              <a:off x="4380411" y="3324605"/>
              <a:ext cx="0" cy="20879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812FCDB-5BA3-3E74-54ED-B8DAB4826869}"/>
                </a:ext>
              </a:extLst>
            </p:cNvPr>
            <p:cNvSpPr txBox="1"/>
            <p:nvPr/>
          </p:nvSpPr>
          <p:spPr>
            <a:xfrm>
              <a:off x="4380411" y="3051944"/>
              <a:ext cx="3417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>
                  <a:solidFill>
                    <a:srgbClr val="FF0000"/>
                  </a:solidFill>
                </a:rPr>
                <a:t>-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3F7921E-1A72-E5AB-28A8-64A86F37EA10}"/>
              </a:ext>
            </a:extLst>
          </p:cNvPr>
          <p:cNvSpPr txBox="1"/>
          <p:nvPr/>
        </p:nvSpPr>
        <p:spPr>
          <a:xfrm>
            <a:off x="4099603" y="3599494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accent5"/>
                </a:solidFill>
              </a:rPr>
              <a:t>𝜏(a)=0.5</a:t>
            </a:r>
            <a:endParaRPr lang="en-GB" sz="1200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353582E-F758-40D4-0D4C-87F43FA04252}"/>
              </a:ext>
            </a:extLst>
          </p:cNvPr>
          <p:cNvSpPr txBox="1"/>
          <p:nvPr/>
        </p:nvSpPr>
        <p:spPr>
          <a:xfrm>
            <a:off x="2105070" y="4338490"/>
            <a:ext cx="700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accent5"/>
                </a:solidFill>
              </a:rPr>
              <a:t>𝜏(b)=0.4</a:t>
            </a:r>
            <a:endParaRPr lang="en-GB" sz="1200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endParaRPr lang="en-GB" sz="1200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B23A01-D315-EAA5-C5AB-FB6A05BE8095}"/>
              </a:ext>
            </a:extLst>
          </p:cNvPr>
          <p:cNvSpPr txBox="1"/>
          <p:nvPr/>
        </p:nvSpPr>
        <p:spPr>
          <a:xfrm>
            <a:off x="5789869" y="4338490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accent5"/>
                </a:solidFill>
              </a:rPr>
              <a:t>𝜏(c)=0.8</a:t>
            </a:r>
            <a:endParaRPr lang="en-GB" sz="1200" dirty="0">
              <a:solidFill>
                <a:schemeClr val="accent5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DE417-10E3-F949-EBB4-535EE0B43E65}"/>
              </a:ext>
            </a:extLst>
          </p:cNvPr>
          <p:cNvSpPr txBox="1"/>
          <p:nvPr/>
        </p:nvSpPr>
        <p:spPr>
          <a:xfrm>
            <a:off x="4768183" y="3577916"/>
            <a:ext cx="7457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030A0"/>
                </a:solidFill>
              </a:rPr>
              <a:t>𝜎(a)=0.7</a:t>
            </a:r>
            <a:endParaRPr lang="en-US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968C5E-3278-5ED4-0F7D-0C2044A65217}"/>
              </a:ext>
            </a:extLst>
          </p:cNvPr>
          <p:cNvSpPr txBox="1"/>
          <p:nvPr/>
        </p:nvSpPr>
        <p:spPr>
          <a:xfrm>
            <a:off x="6416214" y="4321553"/>
            <a:ext cx="7457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030A0"/>
                </a:solidFill>
              </a:rPr>
              <a:t>𝜎(c)=0.8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A842D4-126E-702E-0236-E839269EA4C7}"/>
              </a:ext>
            </a:extLst>
          </p:cNvPr>
          <p:cNvSpPr txBox="1"/>
          <p:nvPr/>
        </p:nvSpPr>
        <p:spPr>
          <a:xfrm>
            <a:off x="2731220" y="4335800"/>
            <a:ext cx="7457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030A0"/>
                </a:solidFill>
              </a:rPr>
              <a:t>𝜎(b)=0.4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4866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37" grpId="0"/>
      <p:bldP spid="38" grpId="0"/>
      <p:bldP spid="39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8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3DBA205-5BB4-7BCB-8312-05E4E2C9F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5505" y="3421239"/>
            <a:ext cx="2461726" cy="2461726"/>
          </a:xfrm>
          <a:prstGeom prst="rect">
            <a:avLst/>
          </a:prstGeom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id="{93556081-0F4C-E46E-C42D-98407918B9FC}"/>
              </a:ext>
            </a:extLst>
          </p:cNvPr>
          <p:cNvSpPr txBox="1"/>
          <p:nvPr/>
        </p:nvSpPr>
        <p:spPr>
          <a:xfrm>
            <a:off x="2576793" y="4263235"/>
            <a:ext cx="92784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  <a:ea typeface="Calibri"/>
                <a:cs typeface="Calibri"/>
              </a:rPr>
              <a:t>Subset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A59148C-75AC-FA39-7A3E-BC242E36262E}"/>
              </a:ext>
            </a:extLst>
          </p:cNvPr>
          <p:cNvCxnSpPr>
            <a:cxnSpLocks/>
          </p:cNvCxnSpPr>
          <p:nvPr/>
        </p:nvCxnSpPr>
        <p:spPr>
          <a:xfrm>
            <a:off x="2311357" y="1826207"/>
            <a:ext cx="1246909" cy="0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urved Connector 71">
            <a:extLst>
              <a:ext uri="{FF2B5EF4-FFF2-40B4-BE49-F238E27FC236}">
                <a16:creationId xmlns:a16="http://schemas.microsoft.com/office/drawing/2014/main" id="{16A8BADB-98D4-D218-2E7F-33AE5BC5EF36}"/>
              </a:ext>
            </a:extLst>
          </p:cNvPr>
          <p:cNvCxnSpPr>
            <a:cxnSpLocks/>
          </p:cNvCxnSpPr>
          <p:nvPr/>
        </p:nvCxnSpPr>
        <p:spPr>
          <a:xfrm>
            <a:off x="5530249" y="2535751"/>
            <a:ext cx="1405253" cy="1623436"/>
          </a:xfrm>
          <a:prstGeom prst="curvedConnector3">
            <a:avLst>
              <a:gd name="adj1" fmla="val 50000"/>
            </a:avLst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5E7F334-5286-49F7-AF5B-BE28044C4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1619"/>
            <a:ext cx="8229600" cy="572029"/>
          </a:xfrm>
        </p:spPr>
        <p:txBody>
          <a:bodyPr>
            <a:normAutofit/>
          </a:bodyPr>
          <a:lstStyle/>
          <a:p>
            <a:r>
              <a:rPr lang="en-US" sz="2800" b="1"/>
              <a:t>Solution - Argumentative Agents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6F426-6E15-D8BD-C8D5-5D6A0C20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91440" tIns="45720" rIns="91440" bIns="45720" anchor="t"/>
          <a:lstStyle/>
          <a:p>
            <a:fld id="{E6678B82-D3DC-5946-BDC5-245E512F0D23}" type="slidenum">
              <a:rPr lang="en-US" dirty="0" smtClean="0"/>
              <a:t>4</a:t>
            </a:fld>
            <a:r>
              <a:rPr lang="en-US"/>
              <a:t> /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868B6-FA58-A952-902A-AEEC54403D21}"/>
              </a:ext>
            </a:extLst>
          </p:cNvPr>
          <p:cNvSpPr txBox="1"/>
          <p:nvPr/>
        </p:nvSpPr>
        <p:spPr>
          <a:xfrm>
            <a:off x="2268873" y="1355857"/>
            <a:ext cx="124592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Ask question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pic>
        <p:nvPicPr>
          <p:cNvPr id="10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94A6606-2645-B16C-C200-FEF0932DA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902" y="1186475"/>
            <a:ext cx="1348632" cy="134863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47E0051-84FB-63D3-11A9-6B26FF3236D9}"/>
              </a:ext>
            </a:extLst>
          </p:cNvPr>
          <p:cNvSpPr txBox="1"/>
          <p:nvPr/>
        </p:nvSpPr>
        <p:spPr>
          <a:xfrm>
            <a:off x="7335914" y="2650223"/>
            <a:ext cx="60421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/>
              <a:t>LLM</a:t>
            </a:r>
          </a:p>
        </p:txBody>
      </p:sp>
      <p:pic>
        <p:nvPicPr>
          <p:cNvPr id="21" name="Picture 2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97C01B6-2822-C095-D619-282E66FAF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0694" y="1118393"/>
            <a:ext cx="1348632" cy="134863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9279CED-CBA3-A4D7-7E25-BB41C2FF9A13}"/>
              </a:ext>
            </a:extLst>
          </p:cNvPr>
          <p:cNvSpPr txBox="1"/>
          <p:nvPr/>
        </p:nvSpPr>
        <p:spPr>
          <a:xfrm>
            <a:off x="3462449" y="2506487"/>
            <a:ext cx="1762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Argumentative</a:t>
            </a:r>
          </a:p>
          <a:p>
            <a:pPr algn="ctr"/>
            <a:r>
              <a:rPr lang="en-US" sz="1600"/>
              <a:t>Agent</a:t>
            </a:r>
          </a:p>
        </p:txBody>
      </p:sp>
      <p:pic>
        <p:nvPicPr>
          <p:cNvPr id="24" name="Picture 2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85189AA-BE26-D94E-8379-726F3C3186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121" y="1156793"/>
            <a:ext cx="1348632" cy="134863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D7BEDF9-E194-0493-962A-18201E6380BA}"/>
              </a:ext>
            </a:extLst>
          </p:cNvPr>
          <p:cNvSpPr txBox="1"/>
          <p:nvPr/>
        </p:nvSpPr>
        <p:spPr>
          <a:xfrm>
            <a:off x="1226698" y="2553392"/>
            <a:ext cx="81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User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F8BA9F-4930-5102-61A6-5B0606971554}"/>
              </a:ext>
            </a:extLst>
          </p:cNvPr>
          <p:cNvSpPr txBox="1"/>
          <p:nvPr/>
        </p:nvSpPr>
        <p:spPr>
          <a:xfrm>
            <a:off x="5286911" y="1159660"/>
            <a:ext cx="139858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Prompt for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  <a:p>
            <a:pPr algn="ctr"/>
            <a:r>
              <a:rPr lang="en-US" sz="1600">
                <a:solidFill>
                  <a:srgbClr val="153D7A"/>
                </a:solidFill>
              </a:rPr>
              <a:t>arguments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177FD41D-6853-20D2-ACF9-10F515594316}"/>
              </a:ext>
            </a:extLst>
          </p:cNvPr>
          <p:cNvCxnSpPr/>
          <p:nvPr/>
        </p:nvCxnSpPr>
        <p:spPr>
          <a:xfrm flipV="1">
            <a:off x="5394686" y="1817067"/>
            <a:ext cx="1216556" cy="708"/>
          </a:xfrm>
          <a:prstGeom prst="curvedConnector3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D6DD9233-92C4-B5C6-BE2A-B6F4FFFCA829}"/>
              </a:ext>
            </a:extLst>
          </p:cNvPr>
          <p:cNvSpPr txBox="1"/>
          <p:nvPr/>
        </p:nvSpPr>
        <p:spPr>
          <a:xfrm>
            <a:off x="5092500" y="2130579"/>
            <a:ext cx="1821789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Return </a:t>
            </a:r>
            <a:r>
              <a:rPr lang="en-US" sz="1600">
                <a:solidFill>
                  <a:srgbClr val="5ECCF4"/>
                </a:solidFill>
              </a:rPr>
              <a:t>arguments</a:t>
            </a:r>
            <a:endParaRPr lang="en-US" sz="1600">
              <a:solidFill>
                <a:srgbClr val="5ECCF4"/>
              </a:solidFill>
              <a:ea typeface="Calibri"/>
              <a:cs typeface="Calibri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68F75E2-D0C3-C16D-1052-ED7166837070}"/>
              </a:ext>
            </a:extLst>
          </p:cNvPr>
          <p:cNvSpPr txBox="1"/>
          <p:nvPr/>
        </p:nvSpPr>
        <p:spPr>
          <a:xfrm>
            <a:off x="4324436" y="4156302"/>
            <a:ext cx="295274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-</a:t>
            </a:r>
            <a:endParaRPr lang="en-US" sz="2800">
              <a:solidFill>
                <a:srgbClr val="FF0000"/>
              </a:solidFill>
              <a:ea typeface="Calibri"/>
              <a:cs typeface="Calibri"/>
            </a:endParaRPr>
          </a:p>
        </p:txBody>
      </p:sp>
      <p:cxnSp>
        <p:nvCxnSpPr>
          <p:cNvPr id="56" name="Curved Connector 55">
            <a:extLst>
              <a:ext uri="{FF2B5EF4-FFF2-40B4-BE49-F238E27FC236}">
                <a16:creationId xmlns:a16="http://schemas.microsoft.com/office/drawing/2014/main" id="{F2922B4F-A04D-F846-4CDF-339C52736F0C}"/>
              </a:ext>
            </a:extLst>
          </p:cNvPr>
          <p:cNvCxnSpPr>
            <a:stCxn id="52" idx="6"/>
            <a:endCxn id="54" idx="1"/>
          </p:cNvCxnSpPr>
          <p:nvPr/>
        </p:nvCxnSpPr>
        <p:spPr>
          <a:xfrm>
            <a:off x="4217721" y="4499716"/>
            <a:ext cx="481070" cy="225368"/>
          </a:xfrm>
          <a:prstGeom prst="curved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3DFD0380-BF75-6247-1342-0333513AE4E6}"/>
              </a:ext>
            </a:extLst>
          </p:cNvPr>
          <p:cNvSpPr txBox="1"/>
          <p:nvPr/>
        </p:nvSpPr>
        <p:spPr>
          <a:xfrm>
            <a:off x="4289971" y="5220092"/>
            <a:ext cx="364203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rgbClr val="00B050"/>
                </a:solidFill>
              </a:rPr>
              <a:t>+</a:t>
            </a:r>
            <a:endParaRPr lang="en-US" sz="2800">
              <a:solidFill>
                <a:srgbClr val="00B050"/>
              </a:solidFill>
              <a:ea typeface="Calibri"/>
              <a:cs typeface="Calibri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F181296-BFE4-61BD-5905-FDC9C07E9F8A}"/>
              </a:ext>
            </a:extLst>
          </p:cNvPr>
          <p:cNvSpPr>
            <a:spLocks noChangeAspect="1"/>
          </p:cNvSpPr>
          <p:nvPr/>
        </p:nvSpPr>
        <p:spPr>
          <a:xfrm>
            <a:off x="3677721" y="4229716"/>
            <a:ext cx="540000" cy="540000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b="1" dirty="0">
              <a:solidFill>
                <a:schemeClr val="accent5"/>
              </a:solidFill>
              <a:ea typeface="Calibri"/>
              <a:cs typeface="Calibri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67D25DD-850B-8EB0-82CB-8D62CDE26854}"/>
              </a:ext>
            </a:extLst>
          </p:cNvPr>
          <p:cNvSpPr>
            <a:spLocks noChangeAspect="1"/>
          </p:cNvSpPr>
          <p:nvPr/>
        </p:nvSpPr>
        <p:spPr>
          <a:xfrm>
            <a:off x="3652279" y="5102368"/>
            <a:ext cx="540000" cy="540000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b="1" dirty="0">
              <a:solidFill>
                <a:schemeClr val="accent5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5C021EDF-F070-454E-DC68-EEB1D005E16B}"/>
              </a:ext>
            </a:extLst>
          </p:cNvPr>
          <p:cNvSpPr>
            <a:spLocks noChangeAspect="1"/>
          </p:cNvSpPr>
          <p:nvPr/>
        </p:nvSpPr>
        <p:spPr>
          <a:xfrm>
            <a:off x="4619710" y="4646003"/>
            <a:ext cx="540000" cy="540000"/>
          </a:xfrm>
          <a:prstGeom prst="ellipse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b="1" dirty="0">
              <a:solidFill>
                <a:schemeClr val="accent5"/>
              </a:solidFill>
              <a:ea typeface="Calibri"/>
              <a:cs typeface="Calibri"/>
            </a:endParaRPr>
          </a:p>
        </p:txBody>
      </p:sp>
      <p:cxnSp>
        <p:nvCxnSpPr>
          <p:cNvPr id="58" name="Curved Connector 57">
            <a:extLst>
              <a:ext uri="{FF2B5EF4-FFF2-40B4-BE49-F238E27FC236}">
                <a16:creationId xmlns:a16="http://schemas.microsoft.com/office/drawing/2014/main" id="{1948A667-FCCC-C4F5-B68A-029E44D57893}"/>
              </a:ext>
            </a:extLst>
          </p:cNvPr>
          <p:cNvCxnSpPr>
            <a:stCxn id="53" idx="6"/>
            <a:endCxn id="54" idx="3"/>
          </p:cNvCxnSpPr>
          <p:nvPr/>
        </p:nvCxnSpPr>
        <p:spPr>
          <a:xfrm flipV="1">
            <a:off x="4192279" y="5106922"/>
            <a:ext cx="506512" cy="265446"/>
          </a:xfrm>
          <a:prstGeom prst="curvedConnector2">
            <a:avLst/>
          </a:prstGeom>
          <a:ln>
            <a:solidFill>
              <a:srgbClr val="00B05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A899533-208E-7BA8-1472-2A5DD41C2069}"/>
              </a:ext>
            </a:extLst>
          </p:cNvPr>
          <p:cNvCxnSpPr>
            <a:cxnSpLocks/>
          </p:cNvCxnSpPr>
          <p:nvPr/>
        </p:nvCxnSpPr>
        <p:spPr>
          <a:xfrm>
            <a:off x="4420921" y="3146114"/>
            <a:ext cx="6703" cy="1003157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71851062-5962-354D-A96A-83D04C17B458}"/>
              </a:ext>
            </a:extLst>
          </p:cNvPr>
          <p:cNvSpPr txBox="1"/>
          <p:nvPr/>
        </p:nvSpPr>
        <p:spPr>
          <a:xfrm>
            <a:off x="3924826" y="5575899"/>
            <a:ext cx="869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QBAF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DB1F4ED-9846-4586-3048-C9FAC10528E3}"/>
              </a:ext>
            </a:extLst>
          </p:cNvPr>
          <p:cNvSpPr txBox="1"/>
          <p:nvPr/>
        </p:nvSpPr>
        <p:spPr>
          <a:xfrm>
            <a:off x="6233634" y="3311126"/>
            <a:ext cx="141052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Request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  <a:p>
            <a:pPr algn="ctr"/>
            <a:r>
              <a:rPr lang="en-US" sz="1600">
                <a:solidFill>
                  <a:srgbClr val="153D7A"/>
                </a:solidFill>
              </a:rPr>
              <a:t>evaluation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cxnSp>
        <p:nvCxnSpPr>
          <p:cNvPr id="72" name="Curved Connector 71">
            <a:extLst>
              <a:ext uri="{FF2B5EF4-FFF2-40B4-BE49-F238E27FC236}">
                <a16:creationId xmlns:a16="http://schemas.microsoft.com/office/drawing/2014/main" id="{D2FA72EF-5C75-C25F-A050-F66A9BDE689D}"/>
              </a:ext>
            </a:extLst>
          </p:cNvPr>
          <p:cNvCxnSpPr>
            <a:cxnSpLocks/>
          </p:cNvCxnSpPr>
          <p:nvPr/>
        </p:nvCxnSpPr>
        <p:spPr>
          <a:xfrm flipH="1" flipV="1">
            <a:off x="5360105" y="2644125"/>
            <a:ext cx="1403647" cy="1708358"/>
          </a:xfrm>
          <a:prstGeom prst="curvedConnector3">
            <a:avLst>
              <a:gd name="adj1" fmla="val 50000"/>
            </a:avLst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6DD8A71C-E26A-D6C4-0F3F-D7E9C01B9F85}"/>
              </a:ext>
            </a:extLst>
          </p:cNvPr>
          <p:cNvSpPr txBox="1"/>
          <p:nvPr/>
        </p:nvSpPr>
        <p:spPr>
          <a:xfrm>
            <a:off x="5363902" y="4271181"/>
            <a:ext cx="123566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Return base scores (</a:t>
            </a:r>
            <a:r>
              <a:rPr lang="en-GB" sz="1600">
                <a:solidFill>
                  <a:schemeClr val="accent5"/>
                </a:solidFill>
              </a:rPr>
              <a:t>𝜏</a:t>
            </a:r>
            <a:r>
              <a:rPr lang="en-US" sz="1600">
                <a:solidFill>
                  <a:srgbClr val="153D7A"/>
                </a:solidFill>
              </a:rPr>
              <a:t>)</a:t>
            </a:r>
            <a:endParaRPr lang="en-US">
              <a:solidFill>
                <a:srgbClr val="153D7A"/>
              </a:solidFill>
              <a:ea typeface="Calibri"/>
              <a:cs typeface="Calibri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25B7778-2BCA-FDEC-C5CC-90186518A5AB}"/>
              </a:ext>
            </a:extLst>
          </p:cNvPr>
          <p:cNvCxnSpPr>
            <a:cxnSpLocks/>
          </p:cNvCxnSpPr>
          <p:nvPr/>
        </p:nvCxnSpPr>
        <p:spPr>
          <a:xfrm flipH="1" flipV="1">
            <a:off x="4196798" y="3146618"/>
            <a:ext cx="7515" cy="995947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CE7E13E3-037C-B1CF-1C57-BDCACAA2188B}"/>
              </a:ext>
            </a:extLst>
          </p:cNvPr>
          <p:cNvSpPr txBox="1"/>
          <p:nvPr/>
        </p:nvSpPr>
        <p:spPr>
          <a:xfrm>
            <a:off x="2149787" y="2059011"/>
            <a:ext cx="158012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  <a:ea typeface="Calibri"/>
                <a:cs typeface="Calibri"/>
              </a:rPr>
              <a:t>Return result and explanation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824DFFF-21FF-695D-B92A-8942FA9172C0}"/>
              </a:ext>
            </a:extLst>
          </p:cNvPr>
          <p:cNvCxnSpPr>
            <a:cxnSpLocks/>
          </p:cNvCxnSpPr>
          <p:nvPr/>
        </p:nvCxnSpPr>
        <p:spPr>
          <a:xfrm flipH="1">
            <a:off x="2295098" y="2013076"/>
            <a:ext cx="1246909" cy="0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0AE6879D-10DD-E132-2F0F-D9B777296640}"/>
              </a:ext>
            </a:extLst>
          </p:cNvPr>
          <p:cNvSpPr txBox="1"/>
          <p:nvPr/>
        </p:nvSpPr>
        <p:spPr>
          <a:xfrm>
            <a:off x="6954632" y="5326376"/>
            <a:ext cx="1437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Argument</a:t>
            </a:r>
          </a:p>
          <a:p>
            <a:pPr algn="ctr"/>
            <a:r>
              <a:rPr lang="en-US" sz="1600"/>
              <a:t>Evaluator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E2BF95A-98EB-1570-51AB-A45B54785F08}"/>
              </a:ext>
            </a:extLst>
          </p:cNvPr>
          <p:cNvSpPr txBox="1"/>
          <p:nvPr/>
        </p:nvSpPr>
        <p:spPr>
          <a:xfrm>
            <a:off x="4460893" y="3435948"/>
            <a:ext cx="116617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153D7A"/>
                </a:solidFill>
              </a:rPr>
              <a:t>Construct</a:t>
            </a:r>
            <a:endParaRPr lang="en-US" sz="1600" dirty="0">
              <a:solidFill>
                <a:srgbClr val="153D7A"/>
              </a:solidFill>
              <a:ea typeface="Calibri"/>
              <a:cs typeface="Calibri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C392547-A3B3-0468-F9E6-41374FF30B88}"/>
              </a:ext>
            </a:extLst>
          </p:cNvPr>
          <p:cNvSpPr txBox="1"/>
          <p:nvPr/>
        </p:nvSpPr>
        <p:spPr>
          <a:xfrm>
            <a:off x="2511860" y="3358422"/>
            <a:ext cx="162773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Apply gradual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  <a:p>
            <a:pPr algn="ctr"/>
            <a:r>
              <a:rPr lang="en-US" sz="1600">
                <a:solidFill>
                  <a:srgbClr val="153D7A"/>
                </a:solidFill>
              </a:rPr>
              <a:t>semantics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928CFB1-3D1B-B519-24B9-DBA72706654F}"/>
              </a:ext>
            </a:extLst>
          </p:cNvPr>
          <p:cNvGrpSpPr/>
          <p:nvPr/>
        </p:nvGrpSpPr>
        <p:grpSpPr>
          <a:xfrm>
            <a:off x="893797" y="4223846"/>
            <a:ext cx="1507431" cy="1097308"/>
            <a:chOff x="1001058" y="4867412"/>
            <a:chExt cx="1507431" cy="109730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9829F10-2B11-A622-53F2-5315E26072FB}"/>
                </a:ext>
              </a:extLst>
            </p:cNvPr>
            <p:cNvSpPr txBox="1"/>
            <p:nvPr/>
          </p:nvSpPr>
          <p:spPr>
            <a:xfrm>
              <a:off x="1638750" y="5441500"/>
              <a:ext cx="364203" cy="52322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algn="ctr"/>
              <a:r>
                <a:rPr lang="en-US" sz="2800">
                  <a:solidFill>
                    <a:srgbClr val="00B050"/>
                  </a:solidFill>
                </a:rPr>
                <a:t>+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1B6820F-3E18-21D5-FB6D-0600746CA2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1058" y="5323777"/>
              <a:ext cx="540000" cy="540000"/>
            </a:xfrm>
            <a:prstGeom prst="ellips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200" b="1" dirty="0">
                  <a:solidFill>
                    <a:schemeClr val="accent5"/>
                  </a:solidFill>
                </a:rPr>
                <a:t>0.8</a:t>
              </a:r>
              <a:endParaRPr lang="en-US" sz="1200" b="1" dirty="0">
                <a:solidFill>
                  <a:schemeClr val="accent5"/>
                </a:solidFill>
                <a:ea typeface="Calibri"/>
                <a:cs typeface="Calibri"/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ED19A8AB-EA39-F4A8-4FE2-865CBA52E2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68489" y="4867412"/>
              <a:ext cx="540000" cy="540000"/>
            </a:xfrm>
            <a:prstGeom prst="ellips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200" b="1" dirty="0">
                  <a:solidFill>
                    <a:schemeClr val="accent5"/>
                  </a:solidFill>
                </a:rPr>
                <a:t>0.5</a:t>
              </a:r>
              <a:endParaRPr lang="en-US" sz="1200" b="1" dirty="0">
                <a:solidFill>
                  <a:schemeClr val="accent5"/>
                </a:solidFill>
                <a:ea typeface="Calibri"/>
                <a:cs typeface="Calibri"/>
              </a:endParaRPr>
            </a:p>
          </p:txBody>
        </p:sp>
        <p:cxnSp>
          <p:nvCxnSpPr>
            <p:cNvPr id="96" name="Curved Connector 95">
              <a:extLst>
                <a:ext uri="{FF2B5EF4-FFF2-40B4-BE49-F238E27FC236}">
                  <a16:creationId xmlns:a16="http://schemas.microsoft.com/office/drawing/2014/main" id="{DDD6B8C2-8395-6B0E-9205-1DA91CC35933}"/>
                </a:ext>
              </a:extLst>
            </p:cNvPr>
            <p:cNvCxnSpPr>
              <a:stCxn id="93" idx="6"/>
              <a:endCxn id="94" idx="3"/>
            </p:cNvCxnSpPr>
            <p:nvPr/>
          </p:nvCxnSpPr>
          <p:spPr>
            <a:xfrm flipV="1">
              <a:off x="1541058" y="5328331"/>
              <a:ext cx="506512" cy="265446"/>
            </a:xfrm>
            <a:prstGeom prst="curvedConnector2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A9C5758-34BA-E575-32A4-237493522814}"/>
              </a:ext>
            </a:extLst>
          </p:cNvPr>
          <p:cNvCxnSpPr>
            <a:cxnSpLocks/>
          </p:cNvCxnSpPr>
          <p:nvPr/>
        </p:nvCxnSpPr>
        <p:spPr>
          <a:xfrm>
            <a:off x="1642697" y="2891946"/>
            <a:ext cx="3774" cy="1301243"/>
          </a:xfrm>
          <a:prstGeom prst="straightConnector1">
            <a:avLst/>
          </a:prstGeom>
          <a:ln w="28575">
            <a:solidFill>
              <a:srgbClr val="153D7A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F48B83F5-4A15-3FD6-8731-043EA92D3377}"/>
              </a:ext>
            </a:extLst>
          </p:cNvPr>
          <p:cNvSpPr txBox="1"/>
          <p:nvPr/>
        </p:nvSpPr>
        <p:spPr>
          <a:xfrm>
            <a:off x="510213" y="3437896"/>
            <a:ext cx="113391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Interact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173D419-F8E8-A219-BD83-1C698583B13D}"/>
              </a:ext>
            </a:extLst>
          </p:cNvPr>
          <p:cNvSpPr txBox="1"/>
          <p:nvPr/>
        </p:nvSpPr>
        <p:spPr>
          <a:xfrm>
            <a:off x="2513139" y="4991100"/>
            <a:ext cx="105515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>
                <a:solidFill>
                  <a:srgbClr val="153D7A"/>
                </a:solidFill>
              </a:rPr>
              <a:t>Update</a:t>
            </a:r>
            <a:endParaRPr lang="en-US" sz="1600">
              <a:solidFill>
                <a:srgbClr val="153D7A"/>
              </a:solidFill>
              <a:ea typeface="Calibri"/>
              <a:cs typeface="Calibri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CD25407-99A5-9391-BE68-9579AA4EF22C}"/>
              </a:ext>
            </a:extLst>
          </p:cNvPr>
          <p:cNvSpPr txBox="1"/>
          <p:nvPr/>
        </p:nvSpPr>
        <p:spPr>
          <a:xfrm>
            <a:off x="878660" y="5358276"/>
            <a:ext cx="15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Explanation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345679A-F02E-B0B7-AF5C-AD2208387C8E}"/>
              </a:ext>
            </a:extLst>
          </p:cNvPr>
          <p:cNvCxnSpPr>
            <a:cxnSpLocks/>
          </p:cNvCxnSpPr>
          <p:nvPr/>
        </p:nvCxnSpPr>
        <p:spPr>
          <a:xfrm flipH="1">
            <a:off x="5358740" y="2026484"/>
            <a:ext cx="1246909" cy="0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4C446D5-3F38-D2EE-241B-442E493923D5}"/>
              </a:ext>
            </a:extLst>
          </p:cNvPr>
          <p:cNvCxnSpPr>
            <a:cxnSpLocks/>
          </p:cNvCxnSpPr>
          <p:nvPr/>
        </p:nvCxnSpPr>
        <p:spPr>
          <a:xfrm flipH="1">
            <a:off x="2572808" y="4695439"/>
            <a:ext cx="931830" cy="6703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376E2D0-B34B-D46F-C48D-5C0DD4D89737}"/>
              </a:ext>
            </a:extLst>
          </p:cNvPr>
          <p:cNvCxnSpPr>
            <a:cxnSpLocks/>
          </p:cNvCxnSpPr>
          <p:nvPr/>
        </p:nvCxnSpPr>
        <p:spPr>
          <a:xfrm flipV="1">
            <a:off x="2576658" y="4875605"/>
            <a:ext cx="931831" cy="6703"/>
          </a:xfrm>
          <a:prstGeom prst="straightConnector1">
            <a:avLst/>
          </a:prstGeom>
          <a:ln w="28575">
            <a:solidFill>
              <a:srgbClr val="153D7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084DFBB-4956-D909-A14E-1A40C8DA5FBF}"/>
              </a:ext>
            </a:extLst>
          </p:cNvPr>
          <p:cNvSpPr txBox="1"/>
          <p:nvPr/>
        </p:nvSpPr>
        <p:spPr>
          <a:xfrm>
            <a:off x="3761970" y="4352483"/>
            <a:ext cx="4293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0.4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B344D9-6BC8-8756-7A16-DFF50A7C3BCD}"/>
              </a:ext>
            </a:extLst>
          </p:cNvPr>
          <p:cNvSpPr txBox="1"/>
          <p:nvPr/>
        </p:nvSpPr>
        <p:spPr>
          <a:xfrm>
            <a:off x="3729914" y="5229495"/>
            <a:ext cx="4830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0.8</a:t>
            </a:r>
            <a:endParaRPr lang="en-US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931060-530F-E0B0-7628-ECE957DFF80F}"/>
              </a:ext>
            </a:extLst>
          </p:cNvPr>
          <p:cNvSpPr txBox="1"/>
          <p:nvPr/>
        </p:nvSpPr>
        <p:spPr>
          <a:xfrm>
            <a:off x="4699957" y="4772395"/>
            <a:ext cx="3929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0.5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6064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2" dur="10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50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5" grpId="0"/>
      <p:bldP spid="17" grpId="0"/>
      <p:bldP spid="22" grpId="0"/>
      <p:bldP spid="25" grpId="0"/>
      <p:bldP spid="26" grpId="0"/>
      <p:bldP spid="50" grpId="0"/>
      <p:bldP spid="62" grpId="0"/>
      <p:bldP spid="63" grpId="0"/>
      <p:bldP spid="52" grpId="0" animBg="1"/>
      <p:bldP spid="53" grpId="0" animBg="1"/>
      <p:bldP spid="54" grpId="0" animBg="1"/>
      <p:bldP spid="69" grpId="0"/>
      <p:bldP spid="70" grpId="0"/>
      <p:bldP spid="73" grpId="0"/>
      <p:bldP spid="77" grpId="0"/>
      <p:bldP spid="83" grpId="0"/>
      <p:bldP spid="87" grpId="0"/>
      <p:bldP spid="87" grpId="1"/>
      <p:bldP spid="90" grpId="0"/>
      <p:bldP spid="104" grpId="0"/>
      <p:bldP spid="106" grpId="0"/>
      <p:bldP spid="107" grpId="0"/>
      <p:bldP spid="14" grpId="0"/>
      <p:bldP spid="16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20772-E786-DF15-282F-DB473954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Applications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9AF3E2-02EF-66E3-867D-839FC22E4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lIns="91440" tIns="45720" rIns="91440" bIns="45720" anchor="t"/>
          <a:lstStyle/>
          <a:p>
            <a:fld id="{E6678B82-D3DC-5946-BDC5-245E512F0D23}" type="slidenum">
              <a:rPr lang="en-US" smtClean="0"/>
              <a:t>5</a:t>
            </a:fld>
            <a:r>
              <a:rPr lang="en-US"/>
              <a:t> / 6</a:t>
            </a:r>
          </a:p>
        </p:txBody>
      </p:sp>
      <p:sp>
        <p:nvSpPr>
          <p:cNvPr id="5" name="Rectangle: Rounded Corners 22">
            <a:extLst>
              <a:ext uri="{FF2B5EF4-FFF2-40B4-BE49-F238E27FC236}">
                <a16:creationId xmlns:a16="http://schemas.microsoft.com/office/drawing/2014/main" id="{15F79F38-141A-135D-5726-BD29DFBEAE50}"/>
              </a:ext>
            </a:extLst>
          </p:cNvPr>
          <p:cNvSpPr/>
          <p:nvPr/>
        </p:nvSpPr>
        <p:spPr>
          <a:xfrm>
            <a:off x="2996511" y="1183794"/>
            <a:ext cx="3420000" cy="54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/>
              <a:t>f</a:t>
            </a:r>
            <a:r>
              <a:rPr lang="en-GB" sz="1200" baseline="-25000"/>
              <a:t>1</a:t>
            </a:r>
            <a:r>
              <a:rPr lang="en-GB" sz="1200"/>
              <a:t>: LLMs will reach AGI before 2030</a:t>
            </a:r>
          </a:p>
        </p:txBody>
      </p:sp>
      <p:sp>
        <p:nvSpPr>
          <p:cNvPr id="6" name="Rectangle: Rounded Corners 23">
            <a:extLst>
              <a:ext uri="{FF2B5EF4-FFF2-40B4-BE49-F238E27FC236}">
                <a16:creationId xmlns:a16="http://schemas.microsoft.com/office/drawing/2014/main" id="{53453CAA-ACC4-3417-0017-D3A04660D4A6}"/>
              </a:ext>
            </a:extLst>
          </p:cNvPr>
          <p:cNvSpPr/>
          <p:nvPr/>
        </p:nvSpPr>
        <p:spPr>
          <a:xfrm>
            <a:off x="4706511" y="1947327"/>
            <a:ext cx="3420000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</a:t>
            </a:r>
            <a:r>
              <a:rPr lang="en-GB" sz="1200" baseline="-25000" dirty="0"/>
              <a:t>2</a:t>
            </a:r>
            <a:r>
              <a:rPr lang="en-GB" sz="1200" dirty="0"/>
              <a:t>: As the number of parameters in LLMs have increased, emergent abilities have been observed</a:t>
            </a:r>
          </a:p>
        </p:txBody>
      </p:sp>
      <p:sp>
        <p:nvSpPr>
          <p:cNvPr id="7" name="Rectangle: Rounded Corners 24">
            <a:extLst>
              <a:ext uri="{FF2B5EF4-FFF2-40B4-BE49-F238E27FC236}">
                <a16:creationId xmlns:a16="http://schemas.microsoft.com/office/drawing/2014/main" id="{46CAEF66-369B-9384-1923-1CE6BB0C44A9}"/>
              </a:ext>
            </a:extLst>
          </p:cNvPr>
          <p:cNvSpPr/>
          <p:nvPr/>
        </p:nvSpPr>
        <p:spPr>
          <a:xfrm>
            <a:off x="1036140" y="1932586"/>
            <a:ext cx="3420000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</a:t>
            </a:r>
            <a:r>
              <a:rPr lang="en-GB" sz="1200" baseline="-25000" dirty="0"/>
              <a:t>1</a:t>
            </a:r>
            <a:r>
              <a:rPr lang="en-GB" sz="1200" dirty="0"/>
              <a:t>: Mere increase of scale of machine learning models may not be sufficient to reach AGI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26B44E5-3E19-38F1-9372-6FE13CB19992}"/>
              </a:ext>
            </a:extLst>
          </p:cNvPr>
          <p:cNvGrpSpPr/>
          <p:nvPr/>
        </p:nvGrpSpPr>
        <p:grpSpPr>
          <a:xfrm>
            <a:off x="3820122" y="1451134"/>
            <a:ext cx="341760" cy="707886"/>
            <a:chOff x="4380411" y="3051944"/>
            <a:chExt cx="341760" cy="707886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CB0CB6C-CEE3-1AFE-FFF3-48F39A70EB1E}"/>
                </a:ext>
              </a:extLst>
            </p:cNvPr>
            <p:cNvCxnSpPr/>
            <p:nvPr/>
          </p:nvCxnSpPr>
          <p:spPr>
            <a:xfrm flipV="1">
              <a:off x="4380411" y="3324605"/>
              <a:ext cx="0" cy="20879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013412B-D6CF-105E-82B6-29A3F31311CC}"/>
                </a:ext>
              </a:extLst>
            </p:cNvPr>
            <p:cNvSpPr txBox="1"/>
            <p:nvPr/>
          </p:nvSpPr>
          <p:spPr>
            <a:xfrm>
              <a:off x="4380411" y="3051944"/>
              <a:ext cx="3417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>
                  <a:solidFill>
                    <a:srgbClr val="FF0000"/>
                  </a:solidFill>
                </a:rPr>
                <a:t>-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F6254E8-3A45-EE32-6A19-A80B2BEF8981}"/>
              </a:ext>
            </a:extLst>
          </p:cNvPr>
          <p:cNvGrpSpPr/>
          <p:nvPr/>
        </p:nvGrpSpPr>
        <p:grpSpPr>
          <a:xfrm>
            <a:off x="5405082" y="1596537"/>
            <a:ext cx="347584" cy="461665"/>
            <a:chOff x="5965371" y="3197347"/>
            <a:chExt cx="347584" cy="461665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2111D03-8FBB-7ED0-C599-313B99C1ADEB}"/>
                </a:ext>
              </a:extLst>
            </p:cNvPr>
            <p:cNvCxnSpPr/>
            <p:nvPr/>
          </p:nvCxnSpPr>
          <p:spPr>
            <a:xfrm flipV="1">
              <a:off x="5965371" y="3324605"/>
              <a:ext cx="0" cy="20879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421B7A7-8241-EA3A-EDC8-2AD7E6C5F66B}"/>
                </a:ext>
              </a:extLst>
            </p:cNvPr>
            <p:cNvSpPr txBox="1"/>
            <p:nvPr/>
          </p:nvSpPr>
          <p:spPr>
            <a:xfrm>
              <a:off x="5974401" y="3197347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>
                  <a:solidFill>
                    <a:srgbClr val="00B050"/>
                  </a:solidFill>
                </a:rPr>
                <a:t>+</a:t>
              </a:r>
            </a:p>
          </p:txBody>
        </p:sp>
      </p:grpSp>
      <p:sp>
        <p:nvSpPr>
          <p:cNvPr id="36" name="Rectangle: Rounded Corners 22">
            <a:extLst>
              <a:ext uri="{FF2B5EF4-FFF2-40B4-BE49-F238E27FC236}">
                <a16:creationId xmlns:a16="http://schemas.microsoft.com/office/drawing/2014/main" id="{6FE8EF66-42E0-71F8-A98A-F5FC9F70AC37}"/>
              </a:ext>
            </a:extLst>
          </p:cNvPr>
          <p:cNvSpPr/>
          <p:nvPr/>
        </p:nvSpPr>
        <p:spPr>
          <a:xfrm>
            <a:off x="2935447" y="3721721"/>
            <a:ext cx="3420000" cy="54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70479E5-8E5D-D7E8-7768-2C114B38ADD2}"/>
              </a:ext>
            </a:extLst>
          </p:cNvPr>
          <p:cNvSpPr/>
          <p:nvPr/>
        </p:nvSpPr>
        <p:spPr>
          <a:xfrm>
            <a:off x="3029171" y="3793156"/>
            <a:ext cx="3420000" cy="540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a</a:t>
            </a:r>
            <a:r>
              <a:rPr lang="en-GB" sz="1200" baseline="-25000" dirty="0"/>
              <a:t>1</a:t>
            </a:r>
            <a:r>
              <a:rPr lang="en-GB" sz="1200" dirty="0"/>
              <a:t>: Next step for doing the laundry should be turning the washing machine on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912EC76-C528-7936-4D6F-C036381EE09C}"/>
              </a:ext>
            </a:extLst>
          </p:cNvPr>
          <p:cNvSpPr/>
          <p:nvPr/>
        </p:nvSpPr>
        <p:spPr>
          <a:xfrm>
            <a:off x="4739171" y="4556689"/>
            <a:ext cx="3420000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/>
              <a:t>d</a:t>
            </a:r>
            <a:r>
              <a:rPr lang="en-GB" sz="1200" baseline="-25000" dirty="0"/>
              <a:t>2</a:t>
            </a:r>
            <a:r>
              <a:rPr lang="en-GB" sz="1200" dirty="0"/>
              <a:t>: The laundry is loaded in the washing machine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CC2D073-A203-4CEE-1C88-653D8124AC6D}"/>
              </a:ext>
            </a:extLst>
          </p:cNvPr>
          <p:cNvSpPr/>
          <p:nvPr/>
        </p:nvSpPr>
        <p:spPr>
          <a:xfrm>
            <a:off x="1068800" y="4541948"/>
            <a:ext cx="3420000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</a:t>
            </a:r>
            <a:r>
              <a:rPr lang="en-GB" sz="1200" baseline="-25000" dirty="0"/>
              <a:t>1</a:t>
            </a:r>
            <a:r>
              <a:rPr lang="en-GB" sz="1200" dirty="0"/>
              <a:t>: There is no washing powder in the machine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11E64B5-7FAB-C256-1D8D-54C541CB0E0F}"/>
              </a:ext>
            </a:extLst>
          </p:cNvPr>
          <p:cNvSpPr/>
          <p:nvPr/>
        </p:nvSpPr>
        <p:spPr>
          <a:xfrm>
            <a:off x="4757822" y="5320222"/>
            <a:ext cx="3420000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/>
              <a:t>d</a:t>
            </a:r>
            <a:r>
              <a:rPr lang="en-GB" sz="1200" baseline="-25000"/>
              <a:t>3</a:t>
            </a:r>
            <a:r>
              <a:rPr lang="en-GB" sz="1200"/>
              <a:t>: Some dirty clothes are in the basket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3F94542-4DA1-97B2-35A3-28FB1F02EE7B}"/>
              </a:ext>
            </a:extLst>
          </p:cNvPr>
          <p:cNvGrpSpPr/>
          <p:nvPr/>
        </p:nvGrpSpPr>
        <p:grpSpPr>
          <a:xfrm>
            <a:off x="3852782" y="4060496"/>
            <a:ext cx="341760" cy="707886"/>
            <a:chOff x="4380411" y="3051944"/>
            <a:chExt cx="341760" cy="707886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4ED8396-9218-A106-222D-5B5C375933E2}"/>
                </a:ext>
              </a:extLst>
            </p:cNvPr>
            <p:cNvCxnSpPr/>
            <p:nvPr/>
          </p:nvCxnSpPr>
          <p:spPr>
            <a:xfrm flipV="1">
              <a:off x="4380411" y="3324605"/>
              <a:ext cx="0" cy="20879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DD6A95A-7991-68C2-29D5-29DC53338716}"/>
                </a:ext>
              </a:extLst>
            </p:cNvPr>
            <p:cNvSpPr txBox="1"/>
            <p:nvPr/>
          </p:nvSpPr>
          <p:spPr>
            <a:xfrm>
              <a:off x="4380411" y="3051944"/>
              <a:ext cx="3417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>
                  <a:solidFill>
                    <a:srgbClr val="FF0000"/>
                  </a:solidFill>
                </a:rPr>
                <a:t>-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C00AA0E-45CB-2C4D-5714-3EF6375DF8D3}"/>
              </a:ext>
            </a:extLst>
          </p:cNvPr>
          <p:cNvGrpSpPr/>
          <p:nvPr/>
        </p:nvGrpSpPr>
        <p:grpSpPr>
          <a:xfrm>
            <a:off x="5437742" y="4825251"/>
            <a:ext cx="352989" cy="707886"/>
            <a:chOff x="5965371" y="3816699"/>
            <a:chExt cx="352989" cy="707886"/>
          </a:xfrm>
        </p:grpSpPr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D179D9EE-BCF1-81BB-74BA-4D287CE44551}"/>
                </a:ext>
              </a:extLst>
            </p:cNvPr>
            <p:cNvCxnSpPr/>
            <p:nvPr/>
          </p:nvCxnSpPr>
          <p:spPr>
            <a:xfrm flipV="1">
              <a:off x="5965371" y="4102879"/>
              <a:ext cx="0" cy="20879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3262D4D-2751-F130-EDD2-1158C996AF79}"/>
                </a:ext>
              </a:extLst>
            </p:cNvPr>
            <p:cNvSpPr txBox="1"/>
            <p:nvPr/>
          </p:nvSpPr>
          <p:spPr>
            <a:xfrm>
              <a:off x="5976600" y="3816699"/>
              <a:ext cx="3417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>
                  <a:solidFill>
                    <a:srgbClr val="FF0000"/>
                  </a:solidFill>
                </a:rPr>
                <a:t>-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9FE640A-C303-F7AE-C0A4-B1BB491106FB}"/>
              </a:ext>
            </a:extLst>
          </p:cNvPr>
          <p:cNvGrpSpPr/>
          <p:nvPr/>
        </p:nvGrpSpPr>
        <p:grpSpPr>
          <a:xfrm>
            <a:off x="5437742" y="4205899"/>
            <a:ext cx="347584" cy="461665"/>
            <a:chOff x="5965371" y="3197347"/>
            <a:chExt cx="347584" cy="461665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11A8103D-90ED-E8AA-17A1-26B9CD06E9E0}"/>
                </a:ext>
              </a:extLst>
            </p:cNvPr>
            <p:cNvCxnSpPr/>
            <p:nvPr/>
          </p:nvCxnSpPr>
          <p:spPr>
            <a:xfrm flipV="1">
              <a:off x="5965371" y="3324605"/>
              <a:ext cx="0" cy="20879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7DE0E0E-6086-A7D7-7ADC-6245E691A71A}"/>
                </a:ext>
              </a:extLst>
            </p:cNvPr>
            <p:cNvSpPr txBox="1"/>
            <p:nvPr/>
          </p:nvSpPr>
          <p:spPr>
            <a:xfrm>
              <a:off x="5974401" y="3197347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>
                  <a:solidFill>
                    <a:srgbClr val="00B050"/>
                  </a:solidFill>
                </a:rPr>
                <a:t>+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B26BED4F-E525-FDDC-530D-D5FC915E3C59}"/>
              </a:ext>
            </a:extLst>
          </p:cNvPr>
          <p:cNvSpPr txBox="1"/>
          <p:nvPr/>
        </p:nvSpPr>
        <p:spPr>
          <a:xfrm>
            <a:off x="923507" y="845217"/>
            <a:ext cx="1381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u="sng" dirty="0">
                <a:solidFill>
                  <a:srgbClr val="144B7A"/>
                </a:solidFill>
                <a:latin typeface="+mj-lt"/>
                <a:ea typeface="+mj-ea"/>
                <a:cs typeface="+mj-cs"/>
              </a:rPr>
              <a:t>Forecasting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48044F3-94E0-A871-35C7-710AC8DF5CA5}"/>
              </a:ext>
            </a:extLst>
          </p:cNvPr>
          <p:cNvSpPr txBox="1"/>
          <p:nvPr/>
        </p:nvSpPr>
        <p:spPr>
          <a:xfrm>
            <a:off x="923507" y="334839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144B7A"/>
                </a:solidFill>
                <a:latin typeface="+mj-lt"/>
                <a:ea typeface="+mj-ea"/>
                <a:cs typeface="+mj-cs"/>
              </a:rPr>
              <a:t>Robotics</a:t>
            </a:r>
            <a:endParaRPr lang="en-US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1B23D14-B8EC-A42F-05C7-16FA237766C5}"/>
              </a:ext>
            </a:extLst>
          </p:cNvPr>
          <p:cNvCxnSpPr>
            <a:cxnSpLocks/>
          </p:cNvCxnSpPr>
          <p:nvPr/>
        </p:nvCxnSpPr>
        <p:spPr>
          <a:xfrm>
            <a:off x="571763" y="2839450"/>
            <a:ext cx="804424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07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36" grpId="0" animBg="1"/>
      <p:bldP spid="23" grpId="0" animBg="1"/>
      <p:bldP spid="24" grpId="0" animBg="1"/>
      <p:bldP spid="25" grpId="0" animBg="1"/>
      <p:bldP spid="26" grpId="0" animBg="1"/>
      <p:bldP spid="44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A72D4-25D2-D6B8-02D7-0D72725C5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Thanks For Listening! QUESTIONS?</a:t>
            </a:r>
          </a:p>
        </p:txBody>
      </p:sp>
    </p:spTree>
    <p:extLst>
      <p:ext uri="{BB962C8B-B14F-4D97-AF65-F5344CB8AC3E}">
        <p14:creationId xmlns:p14="http://schemas.microsoft.com/office/powerpoint/2010/main" val="395273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486</Words>
  <Application>Microsoft Macintosh PowerPoint</Application>
  <PresentationFormat>On-screen Show (4:3)</PresentationFormat>
  <Paragraphs>97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Interactive Explanations of Large Language Models using Argumentative Agents   Adam Dejl, Deniz Gorur Imperial College London  explAIn 2023</vt:lpstr>
      <vt:lpstr>Motivation</vt:lpstr>
      <vt:lpstr>Background - Argumentation</vt:lpstr>
      <vt:lpstr>Solution - Argumentative Agents</vt:lpstr>
      <vt:lpstr>Applications</vt:lpstr>
      <vt:lpstr>Thanks For Listening!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of A.I. Logic &amp; Argumentation to Design Engineering</dc:title>
  <dc:creator>Antonio Rago</dc:creator>
  <cp:lastModifiedBy>Gorur, Deniz</cp:lastModifiedBy>
  <cp:revision>2</cp:revision>
  <dcterms:created xsi:type="dcterms:W3CDTF">2014-10-09T08:47:45Z</dcterms:created>
  <dcterms:modified xsi:type="dcterms:W3CDTF">2023-09-26T11:25:35Z</dcterms:modified>
</cp:coreProperties>
</file>